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2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9.xml" ContentType="application/vnd.openxmlformats-officedocument.presentationml.notesSlide+xml"/>
  <Override PartName="/ppt/diagrams/data13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14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diagrams/data15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57.xml" ContentType="application/vnd.openxmlformats-officedocument.presentationml.notesSlide+xml"/>
  <Override PartName="/ppt/diagrams/data16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58.xml" ContentType="application/vnd.openxmlformats-officedocument.presentationml.notesSlide+xml"/>
  <Override PartName="/ppt/diagrams/data17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8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diagrams/data19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diagrams/data20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diagrams/data21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11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6" r:id="rId2"/>
    <p:sldId id="643" r:id="rId3"/>
    <p:sldId id="510" r:id="rId4"/>
    <p:sldId id="495" r:id="rId5"/>
    <p:sldId id="496" r:id="rId6"/>
    <p:sldId id="497" r:id="rId7"/>
    <p:sldId id="644" r:id="rId8"/>
    <p:sldId id="645" r:id="rId9"/>
    <p:sldId id="638" r:id="rId10"/>
    <p:sldId id="646" r:id="rId11"/>
    <p:sldId id="648" r:id="rId12"/>
    <p:sldId id="640" r:id="rId13"/>
    <p:sldId id="650" r:id="rId14"/>
    <p:sldId id="641" r:id="rId15"/>
    <p:sldId id="642" r:id="rId16"/>
    <p:sldId id="651" r:id="rId17"/>
    <p:sldId id="629" r:id="rId18"/>
    <p:sldId id="654" r:id="rId19"/>
    <p:sldId id="653" r:id="rId20"/>
    <p:sldId id="416" r:id="rId21"/>
    <p:sldId id="417" r:id="rId22"/>
    <p:sldId id="419" r:id="rId23"/>
    <p:sldId id="652" r:id="rId24"/>
    <p:sldId id="655" r:id="rId25"/>
    <p:sldId id="607" r:id="rId26"/>
    <p:sldId id="656" r:id="rId27"/>
    <p:sldId id="546" r:id="rId28"/>
    <p:sldId id="525" r:id="rId29"/>
    <p:sldId id="657" r:id="rId30"/>
    <p:sldId id="658" r:id="rId31"/>
    <p:sldId id="527" r:id="rId32"/>
    <p:sldId id="528" r:id="rId33"/>
    <p:sldId id="529" r:id="rId34"/>
    <p:sldId id="530" r:id="rId35"/>
    <p:sldId id="531" r:id="rId36"/>
    <p:sldId id="532" r:id="rId37"/>
    <p:sldId id="533" r:id="rId38"/>
    <p:sldId id="534" r:id="rId39"/>
    <p:sldId id="671" r:id="rId40"/>
    <p:sldId id="536" r:id="rId41"/>
    <p:sldId id="537" r:id="rId42"/>
    <p:sldId id="538" r:id="rId43"/>
    <p:sldId id="539" r:id="rId44"/>
    <p:sldId id="540" r:id="rId45"/>
    <p:sldId id="541" r:id="rId46"/>
    <p:sldId id="542" r:id="rId47"/>
    <p:sldId id="598" r:id="rId48"/>
    <p:sldId id="599" r:id="rId49"/>
    <p:sldId id="600" r:id="rId50"/>
    <p:sldId id="597" r:id="rId51"/>
    <p:sldId id="601" r:id="rId52"/>
    <p:sldId id="543" r:id="rId53"/>
    <p:sldId id="615" r:id="rId54"/>
    <p:sldId id="544" r:id="rId55"/>
    <p:sldId id="602" r:id="rId56"/>
    <p:sldId id="659" r:id="rId57"/>
    <p:sldId id="637" r:id="rId58"/>
    <p:sldId id="661" r:id="rId59"/>
    <p:sldId id="660" r:id="rId60"/>
    <p:sldId id="670" r:id="rId61"/>
    <p:sldId id="663" r:id="rId62"/>
    <p:sldId id="604" r:id="rId63"/>
    <p:sldId id="605" r:id="rId64"/>
    <p:sldId id="665" r:id="rId65"/>
    <p:sldId id="662" r:id="rId66"/>
    <p:sldId id="664" r:id="rId67"/>
    <p:sldId id="673" r:id="rId68"/>
    <p:sldId id="672" r:id="rId69"/>
    <p:sldId id="667" r:id="rId70"/>
    <p:sldId id="668" r:id="rId71"/>
    <p:sldId id="669" r:id="rId72"/>
    <p:sldId id="666" r:id="rId73"/>
  </p:sldIdLst>
  <p:sldSz cx="12192000" cy="6858000"/>
  <p:notesSz cx="69977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4BB7"/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1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1.png"/><Relationship Id="rId1" Type="http://schemas.openxmlformats.org/officeDocument/2006/relationships/image" Target="../media/image21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diagrams/_rels/data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_rels/data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image" Target="../media/image21.png"/></Relationships>
</file>

<file path=ppt/diagrams/_rels/data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_rels/data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rawing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_rels/drawing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image" Target="../media/image21.png"/></Relationships>
</file>

<file path=ppt/diagrams/_rels/drawing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_rels/drawing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D7FB03-904F-45B7-840E-94A7A8E1C4EF}" type="doc">
      <dgm:prSet loTypeId="urn:microsoft.com/office/officeart/2008/layout/AlternatingPictureBlock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5A90E7-B9EB-4C34-B5B8-F906BF183D4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Gain and Lift</a:t>
          </a:r>
        </a:p>
        <a:p>
          <a:r>
            <a:rPr lang="en-US" dirty="0"/>
            <a:t>Precision and Recall</a:t>
          </a:r>
        </a:p>
      </dgm:t>
    </dgm:pt>
    <dgm:pt modelId="{8FBD693F-C650-4B29-AA84-15DBCA6804F1}" type="parTrans" cxnId="{BB289B13-DB2B-4EB3-B274-E4FDE28E61F8}">
      <dgm:prSet/>
      <dgm:spPr/>
      <dgm:t>
        <a:bodyPr/>
        <a:lstStyle/>
        <a:p>
          <a:endParaRPr lang="en-US"/>
        </a:p>
      </dgm:t>
    </dgm:pt>
    <dgm:pt modelId="{56BE59EF-4888-4227-A657-DF22857C35E7}" type="sibTrans" cxnId="{BB289B13-DB2B-4EB3-B274-E4FDE28E61F8}">
      <dgm:prSet/>
      <dgm:spPr/>
      <dgm:t>
        <a:bodyPr/>
        <a:lstStyle/>
        <a:p>
          <a:endParaRPr lang="en-US"/>
        </a:p>
      </dgm:t>
    </dgm:pt>
    <dgm:pt modelId="{AF620D37-68B7-49AF-A6DF-310B9ACFA53B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Multinomial Logistic</a:t>
          </a:r>
          <a:br>
            <a:rPr lang="en-US" dirty="0"/>
          </a:br>
          <a:r>
            <a:rPr lang="en-US" dirty="0"/>
            <a:t>Regression</a:t>
          </a:r>
        </a:p>
      </dgm:t>
    </dgm:pt>
    <dgm:pt modelId="{F71C5558-13EB-4087-9396-2514A3D33F98}" type="parTrans" cxnId="{B7FC2F94-AC6F-405E-A396-3C4158CC2F04}">
      <dgm:prSet/>
      <dgm:spPr/>
      <dgm:t>
        <a:bodyPr/>
        <a:lstStyle/>
        <a:p>
          <a:endParaRPr lang="en-US"/>
        </a:p>
      </dgm:t>
    </dgm:pt>
    <dgm:pt modelId="{5D02AE34-FD79-452B-8DD6-0B485F66EF11}" type="sibTrans" cxnId="{B7FC2F94-AC6F-405E-A396-3C4158CC2F04}">
      <dgm:prSet/>
      <dgm:spPr/>
      <dgm:t>
        <a:bodyPr/>
        <a:lstStyle/>
        <a:p>
          <a:endParaRPr lang="en-US"/>
        </a:p>
      </dgm:t>
    </dgm:pt>
    <dgm:pt modelId="{CD87FECB-710B-40D8-9E22-1ABA1AB3E783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Forward / Backward</a:t>
          </a:r>
          <a:br>
            <a:rPr lang="en-US" dirty="0"/>
          </a:br>
          <a:r>
            <a:rPr lang="en-US" dirty="0"/>
            <a:t>Feature Selection </a:t>
          </a:r>
        </a:p>
      </dgm:t>
    </dgm:pt>
    <dgm:pt modelId="{A304CA60-8635-4FE1-BC32-6651917501D3}" type="parTrans" cxnId="{356B02AD-AE06-4B99-8D5C-0802D400CAE8}">
      <dgm:prSet/>
      <dgm:spPr/>
      <dgm:t>
        <a:bodyPr/>
        <a:lstStyle/>
        <a:p>
          <a:endParaRPr lang="en-US"/>
        </a:p>
      </dgm:t>
    </dgm:pt>
    <dgm:pt modelId="{C9034F23-9A18-4065-A63A-14A5EECA4B73}" type="sibTrans" cxnId="{356B02AD-AE06-4B99-8D5C-0802D400CAE8}">
      <dgm:prSet/>
      <dgm:spPr/>
      <dgm:t>
        <a:bodyPr/>
        <a:lstStyle/>
        <a:p>
          <a:endParaRPr lang="en-US"/>
        </a:p>
      </dgm:t>
    </dgm:pt>
    <dgm:pt modelId="{03BE703F-E7AE-4DA9-B2AD-EAA4F8A66F2A}" type="pres">
      <dgm:prSet presAssocID="{2ED7FB03-904F-45B7-840E-94A7A8E1C4EF}" presName="linearFlow" presStyleCnt="0">
        <dgm:presLayoutVars>
          <dgm:dir/>
          <dgm:resizeHandles val="exact"/>
        </dgm:presLayoutVars>
      </dgm:prSet>
      <dgm:spPr/>
    </dgm:pt>
    <dgm:pt modelId="{E6315E6C-CF65-4659-B38C-2F7C854B8E48}" type="pres">
      <dgm:prSet presAssocID="{295A90E7-B9EB-4C34-B5B8-F906BF183D42}" presName="comp" presStyleCnt="0"/>
      <dgm:spPr/>
    </dgm:pt>
    <dgm:pt modelId="{D63BAE48-B4E4-468A-84E1-7DD210DC451C}" type="pres">
      <dgm:prSet presAssocID="{295A90E7-B9EB-4C34-B5B8-F906BF183D42}" presName="rect2" presStyleLbl="node1" presStyleIdx="0" presStyleCnt="3" custScaleX="174244">
        <dgm:presLayoutVars>
          <dgm:bulletEnabled val="1"/>
        </dgm:presLayoutVars>
      </dgm:prSet>
      <dgm:spPr/>
    </dgm:pt>
    <dgm:pt modelId="{FAFDD702-DB39-4E63-9D41-AE797FC41523}" type="pres">
      <dgm:prSet presAssocID="{295A90E7-B9EB-4C34-B5B8-F906BF183D42}" presName="rect1" presStyleLbl="lnNode1" presStyleIdx="0" presStyleCnt="3" custLinFactNeighborX="-69658" custLinFactNeighborY="1430"/>
      <dgm:spPr>
        <a:blipFill rotWithShape="1">
          <a:blip xmlns:r="http://schemas.openxmlformats.org/officeDocument/2006/relationships" r:embed="rId1"/>
          <a:srcRect/>
          <a:stretch>
            <a:fillRect l="-26000" r="-26000"/>
          </a:stretch>
        </a:blipFill>
      </dgm:spPr>
    </dgm:pt>
    <dgm:pt modelId="{7B2AE698-0829-4297-A8ED-88C7BB27FEC4}" type="pres">
      <dgm:prSet presAssocID="{56BE59EF-4888-4227-A657-DF22857C35E7}" presName="sibTrans" presStyleCnt="0"/>
      <dgm:spPr/>
    </dgm:pt>
    <dgm:pt modelId="{0B498553-159F-4FC4-B9F1-C0240BE7DC30}" type="pres">
      <dgm:prSet presAssocID="{AF620D37-68B7-49AF-A6DF-310B9ACFA53B}" presName="comp" presStyleCnt="0"/>
      <dgm:spPr/>
    </dgm:pt>
    <dgm:pt modelId="{73DBD072-7694-4463-9D64-FD2DB5E598D9}" type="pres">
      <dgm:prSet presAssocID="{AF620D37-68B7-49AF-A6DF-310B9ACFA53B}" presName="rect2" presStyleLbl="node1" presStyleIdx="1" presStyleCnt="3" custScaleX="174244" custLinFactNeighborX="-32004" custLinFactNeighborY="2625">
        <dgm:presLayoutVars>
          <dgm:bulletEnabled val="1"/>
        </dgm:presLayoutVars>
      </dgm:prSet>
      <dgm:spPr/>
    </dgm:pt>
    <dgm:pt modelId="{FDEDCEB3-B7CB-4C07-9161-4945887861EE}" type="pres">
      <dgm:prSet presAssocID="{AF620D37-68B7-49AF-A6DF-310B9ACFA53B}" presName="rect1" presStyleLbl="lnNode1" presStyleIdx="1" presStyleCnt="3" custLinFactNeighborX="1444" custLinFactNeighborY="2625"/>
      <dgm:spPr>
        <a:blipFill rotWithShape="1">
          <a:blip xmlns:r="http://schemas.openxmlformats.org/officeDocument/2006/relationships" r:embed="rId2"/>
          <a:srcRect/>
          <a:stretch>
            <a:fillRect l="-4000" r="-4000"/>
          </a:stretch>
        </a:blipFill>
      </dgm:spPr>
    </dgm:pt>
    <dgm:pt modelId="{20FCAEB9-BF7C-457F-A107-50BF36831FDC}" type="pres">
      <dgm:prSet presAssocID="{5D02AE34-FD79-452B-8DD6-0B485F66EF11}" presName="sibTrans" presStyleCnt="0"/>
      <dgm:spPr/>
    </dgm:pt>
    <dgm:pt modelId="{813FFCA2-BE36-4883-9ED4-16B8FA4DC2C5}" type="pres">
      <dgm:prSet presAssocID="{CD87FECB-710B-40D8-9E22-1ABA1AB3E783}" presName="comp" presStyleCnt="0"/>
      <dgm:spPr/>
    </dgm:pt>
    <dgm:pt modelId="{73538B4A-3E5D-4091-90FF-8FCD532B062E}" type="pres">
      <dgm:prSet presAssocID="{CD87FECB-710B-40D8-9E22-1ABA1AB3E783}" presName="rect2" presStyleLbl="node1" presStyleIdx="2" presStyleCnt="3" custScaleX="174244" custLinFactNeighborX="1454" custLinFactNeighborY="-551">
        <dgm:presLayoutVars>
          <dgm:bulletEnabled val="1"/>
        </dgm:presLayoutVars>
      </dgm:prSet>
      <dgm:spPr/>
    </dgm:pt>
    <dgm:pt modelId="{828822D5-2BA7-4F10-AB88-DFC74823F625}" type="pres">
      <dgm:prSet presAssocID="{CD87FECB-710B-40D8-9E22-1ABA1AB3E783}" presName="rect1" presStyleLbl="lnNode1" presStyleIdx="2" presStyleCnt="3" custLinFactNeighborX="-69658" custLinFactNeighborY="878"/>
      <dgm:spPr>
        <a:blipFill>
          <a:blip xmlns:r="http://schemas.openxmlformats.org/officeDocument/2006/relationships" r:embed="rId3"/>
          <a:srcRect/>
          <a:stretch>
            <a:fillRect l="-10000" r="-10000"/>
          </a:stretch>
        </a:blipFill>
      </dgm:spPr>
    </dgm:pt>
  </dgm:ptLst>
  <dgm:cxnLst>
    <dgm:cxn modelId="{F6B5B00D-96F5-4D6D-B304-79CAE71B9E03}" type="presOf" srcId="{295A90E7-B9EB-4C34-B5B8-F906BF183D42}" destId="{D63BAE48-B4E4-468A-84E1-7DD210DC451C}" srcOrd="0" destOrd="0" presId="urn:microsoft.com/office/officeart/2008/layout/AlternatingPictureBlocks"/>
    <dgm:cxn modelId="{BB289B13-DB2B-4EB3-B274-E4FDE28E61F8}" srcId="{2ED7FB03-904F-45B7-840E-94A7A8E1C4EF}" destId="{295A90E7-B9EB-4C34-B5B8-F906BF183D42}" srcOrd="0" destOrd="0" parTransId="{8FBD693F-C650-4B29-AA84-15DBCA6804F1}" sibTransId="{56BE59EF-4888-4227-A657-DF22857C35E7}"/>
    <dgm:cxn modelId="{F84B7021-3DD1-4CD7-9966-0E4C36DED78A}" type="presOf" srcId="{2ED7FB03-904F-45B7-840E-94A7A8E1C4EF}" destId="{03BE703F-E7AE-4DA9-B2AD-EAA4F8A66F2A}" srcOrd="0" destOrd="0" presId="urn:microsoft.com/office/officeart/2008/layout/AlternatingPictureBlocks"/>
    <dgm:cxn modelId="{93FFF676-D0C7-4F5D-BC5B-4828CC45CC1A}" type="presOf" srcId="{CD87FECB-710B-40D8-9E22-1ABA1AB3E783}" destId="{73538B4A-3E5D-4091-90FF-8FCD532B062E}" srcOrd="0" destOrd="0" presId="urn:microsoft.com/office/officeart/2008/layout/AlternatingPictureBlocks"/>
    <dgm:cxn modelId="{B7FC2F94-AC6F-405E-A396-3C4158CC2F04}" srcId="{2ED7FB03-904F-45B7-840E-94A7A8E1C4EF}" destId="{AF620D37-68B7-49AF-A6DF-310B9ACFA53B}" srcOrd="1" destOrd="0" parTransId="{F71C5558-13EB-4087-9396-2514A3D33F98}" sibTransId="{5D02AE34-FD79-452B-8DD6-0B485F66EF11}"/>
    <dgm:cxn modelId="{356B02AD-AE06-4B99-8D5C-0802D400CAE8}" srcId="{2ED7FB03-904F-45B7-840E-94A7A8E1C4EF}" destId="{CD87FECB-710B-40D8-9E22-1ABA1AB3E783}" srcOrd="2" destOrd="0" parTransId="{A304CA60-8635-4FE1-BC32-6651917501D3}" sibTransId="{C9034F23-9A18-4065-A63A-14A5EECA4B73}"/>
    <dgm:cxn modelId="{911DA9B7-80D0-4905-918C-D1EF296687D3}" type="presOf" srcId="{AF620D37-68B7-49AF-A6DF-310B9ACFA53B}" destId="{73DBD072-7694-4463-9D64-FD2DB5E598D9}" srcOrd="0" destOrd="0" presId="urn:microsoft.com/office/officeart/2008/layout/AlternatingPictureBlocks"/>
    <dgm:cxn modelId="{F5721CF2-2ED6-48B5-9008-79AE072D684D}" type="presParOf" srcId="{03BE703F-E7AE-4DA9-B2AD-EAA4F8A66F2A}" destId="{E6315E6C-CF65-4659-B38C-2F7C854B8E48}" srcOrd="0" destOrd="0" presId="urn:microsoft.com/office/officeart/2008/layout/AlternatingPictureBlocks"/>
    <dgm:cxn modelId="{529F34A7-1B84-4FCF-9365-0CBB16724636}" type="presParOf" srcId="{E6315E6C-CF65-4659-B38C-2F7C854B8E48}" destId="{D63BAE48-B4E4-468A-84E1-7DD210DC451C}" srcOrd="0" destOrd="0" presId="urn:microsoft.com/office/officeart/2008/layout/AlternatingPictureBlocks"/>
    <dgm:cxn modelId="{B65FB726-748D-456E-9AEA-B5851DFAF555}" type="presParOf" srcId="{E6315E6C-CF65-4659-B38C-2F7C854B8E48}" destId="{FAFDD702-DB39-4E63-9D41-AE797FC41523}" srcOrd="1" destOrd="0" presId="urn:microsoft.com/office/officeart/2008/layout/AlternatingPictureBlocks"/>
    <dgm:cxn modelId="{82C17B43-1AD0-4136-A00A-FABF4684444C}" type="presParOf" srcId="{03BE703F-E7AE-4DA9-B2AD-EAA4F8A66F2A}" destId="{7B2AE698-0829-4297-A8ED-88C7BB27FEC4}" srcOrd="1" destOrd="0" presId="urn:microsoft.com/office/officeart/2008/layout/AlternatingPictureBlocks"/>
    <dgm:cxn modelId="{1BAC70CE-187F-4EE5-9914-08D83F96776C}" type="presParOf" srcId="{03BE703F-E7AE-4DA9-B2AD-EAA4F8A66F2A}" destId="{0B498553-159F-4FC4-B9F1-C0240BE7DC30}" srcOrd="2" destOrd="0" presId="urn:microsoft.com/office/officeart/2008/layout/AlternatingPictureBlocks"/>
    <dgm:cxn modelId="{E3E3ED9F-87F5-4707-88E0-3BEF2303AC2E}" type="presParOf" srcId="{0B498553-159F-4FC4-B9F1-C0240BE7DC30}" destId="{73DBD072-7694-4463-9D64-FD2DB5E598D9}" srcOrd="0" destOrd="0" presId="urn:microsoft.com/office/officeart/2008/layout/AlternatingPictureBlocks"/>
    <dgm:cxn modelId="{1C71C7CB-4810-467C-B195-7B1E80A4A325}" type="presParOf" srcId="{0B498553-159F-4FC4-B9F1-C0240BE7DC30}" destId="{FDEDCEB3-B7CB-4C07-9161-4945887861EE}" srcOrd="1" destOrd="0" presId="urn:microsoft.com/office/officeart/2008/layout/AlternatingPictureBlocks"/>
    <dgm:cxn modelId="{28FCE4B5-AF88-474E-9BCC-69D270E9E0F2}" type="presParOf" srcId="{03BE703F-E7AE-4DA9-B2AD-EAA4F8A66F2A}" destId="{20FCAEB9-BF7C-457F-A107-50BF36831FDC}" srcOrd="3" destOrd="0" presId="urn:microsoft.com/office/officeart/2008/layout/AlternatingPictureBlocks"/>
    <dgm:cxn modelId="{1128B037-A358-473B-83B6-4DD55AD2B1B1}" type="presParOf" srcId="{03BE703F-E7AE-4DA9-B2AD-EAA4F8A66F2A}" destId="{813FFCA2-BE36-4883-9ED4-16B8FA4DC2C5}" srcOrd="4" destOrd="0" presId="urn:microsoft.com/office/officeart/2008/layout/AlternatingPictureBlocks"/>
    <dgm:cxn modelId="{65D5EF7A-0522-4E38-9748-C4D7284362D0}" type="presParOf" srcId="{813FFCA2-BE36-4883-9ED4-16B8FA4DC2C5}" destId="{73538B4A-3E5D-4091-90FF-8FCD532B062E}" srcOrd="0" destOrd="0" presId="urn:microsoft.com/office/officeart/2008/layout/AlternatingPictureBlocks"/>
    <dgm:cxn modelId="{2A391D5C-3859-425E-BE0C-D93305442A5F}" type="presParOf" srcId="{813FFCA2-BE36-4883-9ED4-16B8FA4DC2C5}" destId="{828822D5-2BA7-4F10-AB88-DFC74823F625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42013FB-63FF-4F61-BECF-893112B1B8E3}" type="doc">
      <dgm:prSet loTypeId="urn:microsoft.com/office/officeart/2005/8/layout/hierarchy4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2A5643B5-9BC1-4907-A91C-F898A34F9BA8}">
      <dgm:prSet phldrT="[Text]" custT="1"/>
      <dgm:spPr/>
      <dgm:t>
        <a:bodyPr/>
        <a:lstStyle/>
        <a:p>
          <a:r>
            <a:rPr lang="en-US" sz="2600" dirty="0"/>
            <a:t>In a nutshell, a logistic model relates the probability that a target category will occur as a linear function of the predictors</a:t>
          </a:r>
        </a:p>
      </dgm:t>
    </dgm:pt>
    <dgm:pt modelId="{6AE979E0-BD9E-4003-AC93-59F945FE44D6}" type="parTrans" cxnId="{2F860F82-1532-4D33-8116-6D8FAFCE6B5A}">
      <dgm:prSet/>
      <dgm:spPr/>
      <dgm:t>
        <a:bodyPr/>
        <a:lstStyle/>
        <a:p>
          <a:endParaRPr lang="en-US"/>
        </a:p>
      </dgm:t>
    </dgm:pt>
    <dgm:pt modelId="{7BC91523-57E7-4089-84EA-3A903AED9EA9}" type="sibTrans" cxnId="{2F860F82-1532-4D33-8116-6D8FAFCE6B5A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083C4419-3274-4699-9981-3F6211B704B9}">
          <dgm:prSet phldrT="[Text]"/>
          <dgm:spPr/>
          <dgm:t>
            <a:bodyPr/>
            <a:lstStyle/>
            <a:p>
              <a:r>
                <a:rPr lang="en-US" dirty="0"/>
                <a:t>Domain: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𝑢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∈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ℝ</m:t>
                  </m:r>
                </m:oMath>
              </a14:m>
              <a:r>
                <a:rPr lang="en-US" dirty="0"/>
                <a:t> (the real number line)</a:t>
              </a:r>
            </a:p>
          </dgm:t>
        </dgm:pt>
      </mc:Choice>
      <mc:Fallback xmlns="">
        <dgm:pt modelId="{083C4419-3274-4699-9981-3F6211B704B9}">
          <dgm:prSet phldrT="[Text]"/>
          <dgm:spPr/>
          <dgm:t>
            <a:bodyPr/>
            <a:lstStyle/>
            <a:p>
              <a:r>
                <a:rPr lang="en-US" dirty="0"/>
                <a:t>Domain: </a:t>
              </a:r>
              <a:r>
                <a:rPr lang="en-US" b="0" i="0">
                  <a:latin typeface="Cambria Math" panose="02040503050406030204" pitchFamily="18" charset="0"/>
                </a:rPr>
                <a:t>𝑢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∈ℝ</a:t>
              </a:r>
              <a:r>
                <a:rPr lang="en-US" dirty="0"/>
                <a:t> (the real number line)</a:t>
              </a:r>
            </a:p>
          </dgm:t>
        </dgm:pt>
      </mc:Fallback>
    </mc:AlternateContent>
    <dgm:pt modelId="{6790FC61-5DE0-4F9E-AA68-6AD1E158689C}" type="parTrans" cxnId="{52638EC3-BEDE-4FCB-ABC6-77DF05C83A3D}">
      <dgm:prSet/>
      <dgm:spPr/>
      <dgm:t>
        <a:bodyPr/>
        <a:lstStyle/>
        <a:p>
          <a:endParaRPr lang="en-US"/>
        </a:p>
      </dgm:t>
    </dgm:pt>
    <dgm:pt modelId="{89B9C3D0-7E5A-47FE-B856-726EC8F36D46}" type="sibTrans" cxnId="{52638EC3-BEDE-4FCB-ABC6-77DF05C83A3D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1E84F05-616A-4D74-858B-C69605B94F9E}">
          <dgm:prSet phldrT="[Text]"/>
          <dgm:spPr/>
          <dgm:t>
            <a:bodyPr/>
            <a:lstStyle/>
            <a:p>
              <a:r>
                <a:rPr lang="en-US" dirty="0"/>
                <a:t> Range: </a:t>
              </a:r>
              <a14:m>
                <m:oMath xmlns:m="http://schemas.openxmlformats.org/officeDocument/2006/math">
                  <m:r>
                    <a:rPr lang="en-US" b="0" i="0" smtClean="0">
                      <a:latin typeface="Cambria Math" panose="02040503050406030204" pitchFamily="18" charset="0"/>
                    </a:rPr>
                    <m:t>0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≤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𝑓</m:t>
                  </m:r>
                  <m:d>
                    <m:d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e>
                  </m:d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≤1</m:t>
                  </m:r>
                </m:oMath>
              </a14:m>
              <a:endParaRPr lang="en-US" dirty="0"/>
            </a:p>
          </dgm:t>
        </dgm:pt>
      </mc:Choice>
      <mc:Fallback xmlns="">
        <dgm:pt modelId="{51E84F05-616A-4D74-858B-C69605B94F9E}">
          <dgm:prSet phldrT="[Text]"/>
          <dgm:spPr/>
          <dgm:t>
            <a:bodyPr/>
            <a:lstStyle/>
            <a:p>
              <a:r>
                <a:rPr lang="en-US" dirty="0"/>
                <a:t> Range: </a:t>
              </a:r>
              <a:r>
                <a:rPr lang="en-US" b="0" i="0">
                  <a:latin typeface="Cambria Math" panose="02040503050406030204" pitchFamily="18" charset="0"/>
                </a:rPr>
                <a:t>0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≤</a:t>
              </a:r>
              <a:r>
                <a:rPr lang="en-US" b="0" i="0">
                  <a:latin typeface="Cambria Math" panose="02040503050406030204" pitchFamily="18" charset="0"/>
                </a:rPr>
                <a:t>𝑓(𝑢)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≤1</a:t>
              </a:r>
              <a:endParaRPr lang="en-US" dirty="0"/>
            </a:p>
          </dgm:t>
        </dgm:pt>
      </mc:Fallback>
    </mc:AlternateContent>
    <dgm:pt modelId="{63089BD7-E5D8-4DB6-B58F-3CF178DEFCAC}" type="parTrans" cxnId="{2986EE10-4887-4F4B-80DF-7D813786DB1A}">
      <dgm:prSet/>
      <dgm:spPr/>
      <dgm:t>
        <a:bodyPr/>
        <a:lstStyle/>
        <a:p>
          <a:endParaRPr lang="en-US"/>
        </a:p>
      </dgm:t>
    </dgm:pt>
    <dgm:pt modelId="{1CAE6905-1C81-4AEF-9869-93DD51321579}" type="sibTrans" cxnId="{2986EE10-4887-4F4B-80DF-7D813786DB1A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BF73294B-2222-4B80-94FC-5B96CE808534}">
          <dgm:prSet phldrT="[Text]"/>
          <dgm:spPr/>
          <dgm:t>
            <a:bodyPr/>
            <a:lstStyle/>
            <a:p>
              <a:r>
                <a:rPr lang="en-US" dirty="0"/>
                <a:t>Trend: when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𝑢</m:t>
                  </m:r>
                </m:oMath>
              </a14:m>
              <a:r>
                <a:rPr lang="en-US" dirty="0"/>
                <a:t> increases, so does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𝑓</m:t>
                  </m:r>
                  <m:d>
                    <m:d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e>
                  </m:d>
                </m:oMath>
              </a14:m>
              <a:endParaRPr lang="en-US" dirty="0"/>
            </a:p>
          </dgm:t>
        </dgm:pt>
      </mc:Choice>
      <mc:Fallback xmlns="">
        <dgm:pt modelId="{BF73294B-2222-4B80-94FC-5B96CE808534}">
          <dgm:prSet phldrT="[Text]"/>
          <dgm:spPr/>
          <dgm:t>
            <a:bodyPr/>
            <a:lstStyle/>
            <a:p>
              <a:r>
                <a:rPr lang="en-US" dirty="0"/>
                <a:t>Trend: when </a:t>
              </a:r>
              <a:r>
                <a:rPr lang="en-US" b="0" i="0">
                  <a:latin typeface="Cambria Math" panose="02040503050406030204" pitchFamily="18" charset="0"/>
                </a:rPr>
                <a:t>𝑢</a:t>
              </a:r>
              <a:r>
                <a:rPr lang="en-US" dirty="0"/>
                <a:t> increases, so does </a:t>
              </a:r>
              <a:r>
                <a:rPr lang="en-US" b="0" i="0">
                  <a:latin typeface="Cambria Math" panose="02040503050406030204" pitchFamily="18" charset="0"/>
                </a:rPr>
                <a:t>𝑓(𝑢)</a:t>
              </a:r>
              <a:endParaRPr lang="en-US" dirty="0"/>
            </a:p>
          </dgm:t>
        </dgm:pt>
      </mc:Fallback>
    </mc:AlternateContent>
    <dgm:pt modelId="{1931166D-9EC9-4719-BF0F-357D7885E092}" type="parTrans" cxnId="{7B374583-7D72-4E0C-A284-3BC9F3BEE2E1}">
      <dgm:prSet/>
      <dgm:spPr/>
      <dgm:t>
        <a:bodyPr/>
        <a:lstStyle/>
        <a:p>
          <a:endParaRPr lang="en-US"/>
        </a:p>
      </dgm:t>
    </dgm:pt>
    <dgm:pt modelId="{695464B4-0648-4352-9257-FB911C920794}" type="sibTrans" cxnId="{7B374583-7D72-4E0C-A284-3BC9F3BEE2E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BEECB58-C5C2-4216-82F4-C87F66E3D053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m:oMathPara>
              </a14:m>
              <a:endParaRPr lang="en-US" dirty="0"/>
            </a:p>
          </dgm:t>
        </dgm:pt>
      </mc:Choice>
      <mc:Fallback xmlns="">
        <dgm:pt modelId="{7BEECB58-C5C2-4216-82F4-C87F66E3D053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𝑢=𝑏_0+∑2_(𝑖=1)^𝑘▒〖𝑏_𝑖 𝑥_𝑖 〗</a:t>
              </a:r>
              <a:endParaRPr lang="en-US" dirty="0"/>
            </a:p>
          </dgm:t>
        </dgm:pt>
      </mc:Fallback>
    </mc:AlternateContent>
    <dgm:pt modelId="{B85BDBF9-0F0B-4951-81FB-3509E7858E47}" type="sibTrans" cxnId="{80119DF7-5B40-4FE1-871C-D8CAB1B3B270}">
      <dgm:prSet/>
      <dgm:spPr/>
      <dgm:t>
        <a:bodyPr/>
        <a:lstStyle/>
        <a:p>
          <a:endParaRPr lang="en-US"/>
        </a:p>
      </dgm:t>
    </dgm:pt>
    <dgm:pt modelId="{51BB7E41-6865-4623-9C90-EE838CE778CA}" type="parTrans" cxnId="{80119DF7-5B40-4FE1-871C-D8CAB1B3B270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CA2F128-3550-4409-8BBA-6B6286479CB8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b="0" i="0" smtClean="0">
                      <a:latin typeface="Cambria Math" panose="02040503050406030204" pitchFamily="18" charset="0"/>
                    </a:rPr>
                    <m:t>Pr</m:t>
                  </m:r>
                  <m:d>
                    <m:d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e>
                  </m:d>
                  <m:r>
                    <a:rPr lang="en-US" b="0" i="1" smtClean="0">
                      <a:latin typeface="Cambria Math" panose="02040503050406030204" pitchFamily="18" charset="0"/>
                    </a:rPr>
                    <m:t>=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𝑓</m:t>
                  </m:r>
                  <m:d>
                    <m:d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e>
                  </m:d>
                </m:oMath>
              </a14:m>
              <a:r>
                <a:rPr lang="en-US" dirty="0"/>
                <a:t> </a:t>
              </a:r>
            </a:p>
          </dgm:t>
        </dgm:pt>
      </mc:Choice>
      <mc:Fallback xmlns="">
        <dgm:pt modelId="{3CA2F128-3550-4409-8BBA-6B6286479CB8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Pr(𝑌=𝑦)=𝑓(𝑢)</a:t>
              </a:r>
              <a:r>
                <a:rPr lang="en-US" dirty="0"/>
                <a:t> </a:t>
              </a:r>
            </a:p>
          </dgm:t>
        </dgm:pt>
      </mc:Fallback>
    </mc:AlternateContent>
    <dgm:pt modelId="{8E886885-171D-46D3-B19A-3B8F6470D90B}" type="sibTrans" cxnId="{2C53A4E7-6CE0-42EB-A10A-141FC63EF444}">
      <dgm:prSet/>
      <dgm:spPr/>
      <dgm:t>
        <a:bodyPr/>
        <a:lstStyle/>
        <a:p>
          <a:endParaRPr lang="en-US"/>
        </a:p>
      </dgm:t>
    </dgm:pt>
    <dgm:pt modelId="{C5F74F2C-742C-4D2E-B84F-F90FA735E0B3}" type="parTrans" cxnId="{2C53A4E7-6CE0-42EB-A10A-141FC63EF444}">
      <dgm:prSet/>
      <dgm:spPr/>
      <dgm:t>
        <a:bodyPr/>
        <a:lstStyle/>
        <a:p>
          <a:endParaRPr lang="en-US"/>
        </a:p>
      </dgm:t>
    </dgm:pt>
    <dgm:pt modelId="{689DF87E-A3AE-4C9D-A6EA-F2E8E3EB7936}" type="pres">
      <dgm:prSet presAssocID="{642013FB-63FF-4F61-BECF-893112B1B8E3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34D837D-49E6-4AFF-93AD-41E354661840}" type="pres">
      <dgm:prSet presAssocID="{2A5643B5-9BC1-4907-A91C-F898A34F9BA8}" presName="vertOne" presStyleCnt="0"/>
      <dgm:spPr/>
    </dgm:pt>
    <dgm:pt modelId="{10AD6A51-653F-46F8-AB55-7B8D61E6916D}" type="pres">
      <dgm:prSet presAssocID="{2A5643B5-9BC1-4907-A91C-F898A34F9BA8}" presName="txOne" presStyleLbl="node0" presStyleIdx="0" presStyleCnt="1">
        <dgm:presLayoutVars>
          <dgm:chPref val="3"/>
        </dgm:presLayoutVars>
      </dgm:prSet>
      <dgm:spPr/>
    </dgm:pt>
    <dgm:pt modelId="{6BAAC0E9-1A22-4CAC-B7FE-F8402B9E5399}" type="pres">
      <dgm:prSet presAssocID="{2A5643B5-9BC1-4907-A91C-F898A34F9BA8}" presName="parTransOne" presStyleCnt="0"/>
      <dgm:spPr/>
    </dgm:pt>
    <dgm:pt modelId="{A974204B-F23E-49D4-947D-5B446315CA03}" type="pres">
      <dgm:prSet presAssocID="{2A5643B5-9BC1-4907-A91C-F898A34F9BA8}" presName="horzOne" presStyleCnt="0"/>
      <dgm:spPr/>
    </dgm:pt>
    <dgm:pt modelId="{AF8712DD-9F45-4310-9F0E-891641E5B909}" type="pres">
      <dgm:prSet presAssocID="{3CA2F128-3550-4409-8BBA-6B6286479CB8}" presName="vertTwo" presStyleCnt="0"/>
      <dgm:spPr/>
    </dgm:pt>
    <dgm:pt modelId="{DFDD0F1F-F3BD-4ADA-9840-2F939F43ECB0}" type="pres">
      <dgm:prSet presAssocID="{3CA2F128-3550-4409-8BBA-6B6286479CB8}" presName="txTwo" presStyleLbl="node2" presStyleIdx="0" presStyleCnt="2">
        <dgm:presLayoutVars>
          <dgm:chPref val="3"/>
        </dgm:presLayoutVars>
      </dgm:prSet>
      <dgm:spPr/>
    </dgm:pt>
    <dgm:pt modelId="{39FEB2D9-C351-4BC1-AC59-3F4C027AD690}" type="pres">
      <dgm:prSet presAssocID="{3CA2F128-3550-4409-8BBA-6B6286479CB8}" presName="parTransTwo" presStyleCnt="0"/>
      <dgm:spPr/>
    </dgm:pt>
    <dgm:pt modelId="{743DE366-28A6-4604-9600-67B852F2A4C6}" type="pres">
      <dgm:prSet presAssocID="{3CA2F128-3550-4409-8BBA-6B6286479CB8}" presName="horzTwo" presStyleCnt="0"/>
      <dgm:spPr/>
    </dgm:pt>
    <dgm:pt modelId="{805DEB66-9D46-4285-B937-A1178B265918}" type="pres">
      <dgm:prSet presAssocID="{083C4419-3274-4699-9981-3F6211B704B9}" presName="vertThree" presStyleCnt="0"/>
      <dgm:spPr/>
    </dgm:pt>
    <dgm:pt modelId="{079D6445-19D7-4FC5-AEFD-8991FF57E19D}" type="pres">
      <dgm:prSet presAssocID="{083C4419-3274-4699-9981-3F6211B704B9}" presName="txThree" presStyleLbl="node3" presStyleIdx="0" presStyleCnt="3">
        <dgm:presLayoutVars>
          <dgm:chPref val="3"/>
        </dgm:presLayoutVars>
      </dgm:prSet>
      <dgm:spPr/>
    </dgm:pt>
    <dgm:pt modelId="{2CC93640-862D-4E2A-A04F-BD4CF53020C4}" type="pres">
      <dgm:prSet presAssocID="{083C4419-3274-4699-9981-3F6211B704B9}" presName="horzThree" presStyleCnt="0"/>
      <dgm:spPr/>
    </dgm:pt>
    <dgm:pt modelId="{391B5D39-6AF2-4835-BAA7-5F31848120B8}" type="pres">
      <dgm:prSet presAssocID="{89B9C3D0-7E5A-47FE-B856-726EC8F36D46}" presName="sibSpaceThree" presStyleCnt="0"/>
      <dgm:spPr/>
    </dgm:pt>
    <dgm:pt modelId="{80ADA475-4F2C-4B4D-B527-48051B8B5259}" type="pres">
      <dgm:prSet presAssocID="{51E84F05-616A-4D74-858B-C69605B94F9E}" presName="vertThree" presStyleCnt="0"/>
      <dgm:spPr/>
    </dgm:pt>
    <dgm:pt modelId="{35CF368E-C7F9-4D92-8B0F-B64EF07F2A3C}" type="pres">
      <dgm:prSet presAssocID="{51E84F05-616A-4D74-858B-C69605B94F9E}" presName="txThree" presStyleLbl="node3" presStyleIdx="1" presStyleCnt="3">
        <dgm:presLayoutVars>
          <dgm:chPref val="3"/>
        </dgm:presLayoutVars>
      </dgm:prSet>
      <dgm:spPr/>
    </dgm:pt>
    <dgm:pt modelId="{F606AEBF-322C-48F0-B748-8D02DFB06BF5}" type="pres">
      <dgm:prSet presAssocID="{51E84F05-616A-4D74-858B-C69605B94F9E}" presName="horzThree" presStyleCnt="0"/>
      <dgm:spPr/>
    </dgm:pt>
    <dgm:pt modelId="{52A4B1EA-A7C4-4B4E-91F5-85FE54810556}" type="pres">
      <dgm:prSet presAssocID="{8E886885-171D-46D3-B19A-3B8F6470D90B}" presName="sibSpaceTwo" presStyleCnt="0"/>
      <dgm:spPr/>
    </dgm:pt>
    <dgm:pt modelId="{CCA1021D-D431-4C18-A371-C7892DE2348C}" type="pres">
      <dgm:prSet presAssocID="{7BEECB58-C5C2-4216-82F4-C87F66E3D053}" presName="vertTwo" presStyleCnt="0"/>
      <dgm:spPr/>
    </dgm:pt>
    <dgm:pt modelId="{66534064-F5CF-4732-8208-D9D92E835D84}" type="pres">
      <dgm:prSet presAssocID="{7BEECB58-C5C2-4216-82F4-C87F66E3D053}" presName="txTwo" presStyleLbl="node2" presStyleIdx="1" presStyleCnt="2">
        <dgm:presLayoutVars>
          <dgm:chPref val="3"/>
        </dgm:presLayoutVars>
      </dgm:prSet>
      <dgm:spPr/>
    </dgm:pt>
    <dgm:pt modelId="{22C59761-9EED-4EDC-A994-B40B74E934D8}" type="pres">
      <dgm:prSet presAssocID="{7BEECB58-C5C2-4216-82F4-C87F66E3D053}" presName="parTransTwo" presStyleCnt="0"/>
      <dgm:spPr/>
    </dgm:pt>
    <dgm:pt modelId="{84F36F89-8785-42BB-97A2-24C3EEBA3A53}" type="pres">
      <dgm:prSet presAssocID="{7BEECB58-C5C2-4216-82F4-C87F66E3D053}" presName="horzTwo" presStyleCnt="0"/>
      <dgm:spPr/>
    </dgm:pt>
    <dgm:pt modelId="{68B58FA1-19D2-4B47-A852-E740351278E7}" type="pres">
      <dgm:prSet presAssocID="{BF73294B-2222-4B80-94FC-5B96CE808534}" presName="vertThree" presStyleCnt="0"/>
      <dgm:spPr/>
    </dgm:pt>
    <dgm:pt modelId="{BDEBD8D5-35E0-4A62-83EF-439AD168AEE3}" type="pres">
      <dgm:prSet presAssocID="{BF73294B-2222-4B80-94FC-5B96CE808534}" presName="txThree" presStyleLbl="node3" presStyleIdx="2" presStyleCnt="3">
        <dgm:presLayoutVars>
          <dgm:chPref val="3"/>
        </dgm:presLayoutVars>
      </dgm:prSet>
      <dgm:spPr/>
    </dgm:pt>
    <dgm:pt modelId="{DD2D85F1-ADC9-4456-A883-6B67B7E87577}" type="pres">
      <dgm:prSet presAssocID="{BF73294B-2222-4B80-94FC-5B96CE808534}" presName="horzThree" presStyleCnt="0"/>
      <dgm:spPr/>
    </dgm:pt>
  </dgm:ptLst>
  <dgm:cxnLst>
    <dgm:cxn modelId="{95D3B50E-5FBB-4939-B7DE-4E0A09BDE1A4}" type="presOf" srcId="{7BEECB58-C5C2-4216-82F4-C87F66E3D053}" destId="{66534064-F5CF-4732-8208-D9D92E835D84}" srcOrd="0" destOrd="0" presId="urn:microsoft.com/office/officeart/2005/8/layout/hierarchy4"/>
    <dgm:cxn modelId="{2986EE10-4887-4F4B-80DF-7D813786DB1A}" srcId="{3CA2F128-3550-4409-8BBA-6B6286479CB8}" destId="{51E84F05-616A-4D74-858B-C69605B94F9E}" srcOrd="1" destOrd="0" parTransId="{63089BD7-E5D8-4DB6-B58F-3CF178DEFCAC}" sibTransId="{1CAE6905-1C81-4AEF-9869-93DD51321579}"/>
    <dgm:cxn modelId="{2F860F82-1532-4D33-8116-6D8FAFCE6B5A}" srcId="{642013FB-63FF-4F61-BECF-893112B1B8E3}" destId="{2A5643B5-9BC1-4907-A91C-F898A34F9BA8}" srcOrd="0" destOrd="0" parTransId="{6AE979E0-BD9E-4003-AC93-59F945FE44D6}" sibTransId="{7BC91523-57E7-4089-84EA-3A903AED9EA9}"/>
    <dgm:cxn modelId="{7B374583-7D72-4E0C-A284-3BC9F3BEE2E1}" srcId="{7BEECB58-C5C2-4216-82F4-C87F66E3D053}" destId="{BF73294B-2222-4B80-94FC-5B96CE808534}" srcOrd="0" destOrd="0" parTransId="{1931166D-9EC9-4719-BF0F-357D7885E092}" sibTransId="{695464B4-0648-4352-9257-FB911C920794}"/>
    <dgm:cxn modelId="{A6666F85-A4A8-4CA9-9F8D-68EA0BEFE6E0}" type="presOf" srcId="{2A5643B5-9BC1-4907-A91C-F898A34F9BA8}" destId="{10AD6A51-653F-46F8-AB55-7B8D61E6916D}" srcOrd="0" destOrd="0" presId="urn:microsoft.com/office/officeart/2005/8/layout/hierarchy4"/>
    <dgm:cxn modelId="{67DC9D92-8459-4BF7-AD6E-DFEA334C2E60}" type="presOf" srcId="{083C4419-3274-4699-9981-3F6211B704B9}" destId="{079D6445-19D7-4FC5-AEFD-8991FF57E19D}" srcOrd="0" destOrd="0" presId="urn:microsoft.com/office/officeart/2005/8/layout/hierarchy4"/>
    <dgm:cxn modelId="{8C1D08A4-73BA-4983-A524-5F3BEBB8AD1B}" type="presOf" srcId="{3CA2F128-3550-4409-8BBA-6B6286479CB8}" destId="{DFDD0F1F-F3BD-4ADA-9840-2F939F43ECB0}" srcOrd="0" destOrd="0" presId="urn:microsoft.com/office/officeart/2005/8/layout/hierarchy4"/>
    <dgm:cxn modelId="{C6CB60B3-460F-4C47-8C9C-CA2F5C59D937}" type="presOf" srcId="{642013FB-63FF-4F61-BECF-893112B1B8E3}" destId="{689DF87E-A3AE-4C9D-A6EA-F2E8E3EB7936}" srcOrd="0" destOrd="0" presId="urn:microsoft.com/office/officeart/2005/8/layout/hierarchy4"/>
    <dgm:cxn modelId="{52638EC3-BEDE-4FCB-ABC6-77DF05C83A3D}" srcId="{3CA2F128-3550-4409-8BBA-6B6286479CB8}" destId="{083C4419-3274-4699-9981-3F6211B704B9}" srcOrd="0" destOrd="0" parTransId="{6790FC61-5DE0-4F9E-AA68-6AD1E158689C}" sibTransId="{89B9C3D0-7E5A-47FE-B856-726EC8F36D46}"/>
    <dgm:cxn modelId="{5059CDD1-10E7-47D2-AA44-B0450A6A64ED}" type="presOf" srcId="{BF73294B-2222-4B80-94FC-5B96CE808534}" destId="{BDEBD8D5-35E0-4A62-83EF-439AD168AEE3}" srcOrd="0" destOrd="0" presId="urn:microsoft.com/office/officeart/2005/8/layout/hierarchy4"/>
    <dgm:cxn modelId="{3A3B18D7-B81D-490A-A594-C464A7204079}" type="presOf" srcId="{51E84F05-616A-4D74-858B-C69605B94F9E}" destId="{35CF368E-C7F9-4D92-8B0F-B64EF07F2A3C}" srcOrd="0" destOrd="0" presId="urn:microsoft.com/office/officeart/2005/8/layout/hierarchy4"/>
    <dgm:cxn modelId="{2C53A4E7-6CE0-42EB-A10A-141FC63EF444}" srcId="{2A5643B5-9BC1-4907-A91C-F898A34F9BA8}" destId="{3CA2F128-3550-4409-8BBA-6B6286479CB8}" srcOrd="0" destOrd="0" parTransId="{C5F74F2C-742C-4D2E-B84F-F90FA735E0B3}" sibTransId="{8E886885-171D-46D3-B19A-3B8F6470D90B}"/>
    <dgm:cxn modelId="{80119DF7-5B40-4FE1-871C-D8CAB1B3B270}" srcId="{2A5643B5-9BC1-4907-A91C-F898A34F9BA8}" destId="{7BEECB58-C5C2-4216-82F4-C87F66E3D053}" srcOrd="1" destOrd="0" parTransId="{51BB7E41-6865-4623-9C90-EE838CE778CA}" sibTransId="{B85BDBF9-0F0B-4951-81FB-3509E7858E47}"/>
    <dgm:cxn modelId="{6B5B871F-8C3E-41A1-95E8-EBDFC9A2AA48}" type="presParOf" srcId="{689DF87E-A3AE-4C9D-A6EA-F2E8E3EB7936}" destId="{C34D837D-49E6-4AFF-93AD-41E354661840}" srcOrd="0" destOrd="0" presId="urn:microsoft.com/office/officeart/2005/8/layout/hierarchy4"/>
    <dgm:cxn modelId="{F8B6FC1C-D045-4A0A-9009-2A70ABFD7F4E}" type="presParOf" srcId="{C34D837D-49E6-4AFF-93AD-41E354661840}" destId="{10AD6A51-653F-46F8-AB55-7B8D61E6916D}" srcOrd="0" destOrd="0" presId="urn:microsoft.com/office/officeart/2005/8/layout/hierarchy4"/>
    <dgm:cxn modelId="{84E5D28B-93F6-4900-A284-E2C6E8221304}" type="presParOf" srcId="{C34D837D-49E6-4AFF-93AD-41E354661840}" destId="{6BAAC0E9-1A22-4CAC-B7FE-F8402B9E5399}" srcOrd="1" destOrd="0" presId="urn:microsoft.com/office/officeart/2005/8/layout/hierarchy4"/>
    <dgm:cxn modelId="{B50287DA-F073-4792-8C62-D2CD7B9239CB}" type="presParOf" srcId="{C34D837D-49E6-4AFF-93AD-41E354661840}" destId="{A974204B-F23E-49D4-947D-5B446315CA03}" srcOrd="2" destOrd="0" presId="urn:microsoft.com/office/officeart/2005/8/layout/hierarchy4"/>
    <dgm:cxn modelId="{7ABE237E-4A95-4A11-8998-1724D6B62ECE}" type="presParOf" srcId="{A974204B-F23E-49D4-947D-5B446315CA03}" destId="{AF8712DD-9F45-4310-9F0E-891641E5B909}" srcOrd="0" destOrd="0" presId="urn:microsoft.com/office/officeart/2005/8/layout/hierarchy4"/>
    <dgm:cxn modelId="{8B9B120B-BB54-45AB-8C02-971576D16DD7}" type="presParOf" srcId="{AF8712DD-9F45-4310-9F0E-891641E5B909}" destId="{DFDD0F1F-F3BD-4ADA-9840-2F939F43ECB0}" srcOrd="0" destOrd="0" presId="urn:microsoft.com/office/officeart/2005/8/layout/hierarchy4"/>
    <dgm:cxn modelId="{29A23DCF-77A9-4CB7-883E-BEA28DF10C6D}" type="presParOf" srcId="{AF8712DD-9F45-4310-9F0E-891641E5B909}" destId="{39FEB2D9-C351-4BC1-AC59-3F4C027AD690}" srcOrd="1" destOrd="0" presId="urn:microsoft.com/office/officeart/2005/8/layout/hierarchy4"/>
    <dgm:cxn modelId="{0FE0ACE9-A413-438D-9185-99B74F71989D}" type="presParOf" srcId="{AF8712DD-9F45-4310-9F0E-891641E5B909}" destId="{743DE366-28A6-4604-9600-67B852F2A4C6}" srcOrd="2" destOrd="0" presId="urn:microsoft.com/office/officeart/2005/8/layout/hierarchy4"/>
    <dgm:cxn modelId="{EFB139F0-51F3-4661-BE7F-AC00FBD016C3}" type="presParOf" srcId="{743DE366-28A6-4604-9600-67B852F2A4C6}" destId="{805DEB66-9D46-4285-B937-A1178B265918}" srcOrd="0" destOrd="0" presId="urn:microsoft.com/office/officeart/2005/8/layout/hierarchy4"/>
    <dgm:cxn modelId="{255FE32F-F911-4A99-A623-0AB364081879}" type="presParOf" srcId="{805DEB66-9D46-4285-B937-A1178B265918}" destId="{079D6445-19D7-4FC5-AEFD-8991FF57E19D}" srcOrd="0" destOrd="0" presId="urn:microsoft.com/office/officeart/2005/8/layout/hierarchy4"/>
    <dgm:cxn modelId="{23D942F7-3653-4635-BDDB-31D4983D2160}" type="presParOf" srcId="{805DEB66-9D46-4285-B937-A1178B265918}" destId="{2CC93640-862D-4E2A-A04F-BD4CF53020C4}" srcOrd="1" destOrd="0" presId="urn:microsoft.com/office/officeart/2005/8/layout/hierarchy4"/>
    <dgm:cxn modelId="{5962AD0B-A686-4F65-9992-A0630282CB29}" type="presParOf" srcId="{743DE366-28A6-4604-9600-67B852F2A4C6}" destId="{391B5D39-6AF2-4835-BAA7-5F31848120B8}" srcOrd="1" destOrd="0" presId="urn:microsoft.com/office/officeart/2005/8/layout/hierarchy4"/>
    <dgm:cxn modelId="{8EEC33BC-1613-4825-BBCF-08156F76066A}" type="presParOf" srcId="{743DE366-28A6-4604-9600-67B852F2A4C6}" destId="{80ADA475-4F2C-4B4D-B527-48051B8B5259}" srcOrd="2" destOrd="0" presId="urn:microsoft.com/office/officeart/2005/8/layout/hierarchy4"/>
    <dgm:cxn modelId="{42A810FB-F07C-4570-90F4-D201D815D2DC}" type="presParOf" srcId="{80ADA475-4F2C-4B4D-B527-48051B8B5259}" destId="{35CF368E-C7F9-4D92-8B0F-B64EF07F2A3C}" srcOrd="0" destOrd="0" presId="urn:microsoft.com/office/officeart/2005/8/layout/hierarchy4"/>
    <dgm:cxn modelId="{1BDA8EDE-3437-45A1-990D-1C668A18D1ED}" type="presParOf" srcId="{80ADA475-4F2C-4B4D-B527-48051B8B5259}" destId="{F606AEBF-322C-48F0-B748-8D02DFB06BF5}" srcOrd="1" destOrd="0" presId="urn:microsoft.com/office/officeart/2005/8/layout/hierarchy4"/>
    <dgm:cxn modelId="{07F883B4-176F-4A11-9DEE-D0A42A4A9E49}" type="presParOf" srcId="{A974204B-F23E-49D4-947D-5B446315CA03}" destId="{52A4B1EA-A7C4-4B4E-91F5-85FE54810556}" srcOrd="1" destOrd="0" presId="urn:microsoft.com/office/officeart/2005/8/layout/hierarchy4"/>
    <dgm:cxn modelId="{8536A909-CD17-4CC3-B652-BA8F0CC33302}" type="presParOf" srcId="{A974204B-F23E-49D4-947D-5B446315CA03}" destId="{CCA1021D-D431-4C18-A371-C7892DE2348C}" srcOrd="2" destOrd="0" presId="urn:microsoft.com/office/officeart/2005/8/layout/hierarchy4"/>
    <dgm:cxn modelId="{1DD4507E-D817-4B76-8623-ED0792F05CE9}" type="presParOf" srcId="{CCA1021D-D431-4C18-A371-C7892DE2348C}" destId="{66534064-F5CF-4732-8208-D9D92E835D84}" srcOrd="0" destOrd="0" presId="urn:microsoft.com/office/officeart/2005/8/layout/hierarchy4"/>
    <dgm:cxn modelId="{777A9DE4-C184-4465-9537-5501E9C4B419}" type="presParOf" srcId="{CCA1021D-D431-4C18-A371-C7892DE2348C}" destId="{22C59761-9EED-4EDC-A994-B40B74E934D8}" srcOrd="1" destOrd="0" presId="urn:microsoft.com/office/officeart/2005/8/layout/hierarchy4"/>
    <dgm:cxn modelId="{62AA14FC-25F0-4AE0-825E-70CF7D4CC2FA}" type="presParOf" srcId="{CCA1021D-D431-4C18-A371-C7892DE2348C}" destId="{84F36F89-8785-42BB-97A2-24C3EEBA3A53}" srcOrd="2" destOrd="0" presId="urn:microsoft.com/office/officeart/2005/8/layout/hierarchy4"/>
    <dgm:cxn modelId="{40DC4F07-AE3C-46D8-8198-0235FA2E122F}" type="presParOf" srcId="{84F36F89-8785-42BB-97A2-24C3EEBA3A53}" destId="{68B58FA1-19D2-4B47-A852-E740351278E7}" srcOrd="0" destOrd="0" presId="urn:microsoft.com/office/officeart/2005/8/layout/hierarchy4"/>
    <dgm:cxn modelId="{C040B4F6-90E5-45B1-8952-CBF9BDBCB111}" type="presParOf" srcId="{68B58FA1-19D2-4B47-A852-E740351278E7}" destId="{BDEBD8D5-35E0-4A62-83EF-439AD168AEE3}" srcOrd="0" destOrd="0" presId="urn:microsoft.com/office/officeart/2005/8/layout/hierarchy4"/>
    <dgm:cxn modelId="{752510BD-1FBD-4A2A-96F5-EE17E03D10D4}" type="presParOf" srcId="{68B58FA1-19D2-4B47-A852-E740351278E7}" destId="{DD2D85F1-ADC9-4456-A883-6B67B7E87577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42013FB-63FF-4F61-BECF-893112B1B8E3}" type="doc">
      <dgm:prSet loTypeId="urn:microsoft.com/office/officeart/2005/8/layout/hierarchy4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2A5643B5-9BC1-4907-A91C-F898A34F9BA8}">
      <dgm:prSet phldrT="[Text]" custT="1"/>
      <dgm:spPr/>
      <dgm:t>
        <a:bodyPr/>
        <a:lstStyle/>
        <a:p>
          <a:r>
            <a:rPr lang="en-US" sz="2600" dirty="0"/>
            <a:t>In a nutshell, a logistic model relates the probability that a target category will occur as a linear function of the predictors</a:t>
          </a:r>
        </a:p>
      </dgm:t>
    </dgm:pt>
    <dgm:pt modelId="{6AE979E0-BD9E-4003-AC93-59F945FE44D6}" type="parTrans" cxnId="{2F860F82-1532-4D33-8116-6D8FAFCE6B5A}">
      <dgm:prSet/>
      <dgm:spPr/>
      <dgm:t>
        <a:bodyPr/>
        <a:lstStyle/>
        <a:p>
          <a:endParaRPr lang="en-US"/>
        </a:p>
      </dgm:t>
    </dgm:pt>
    <dgm:pt modelId="{7BC91523-57E7-4089-84EA-3A903AED9EA9}" type="sibTrans" cxnId="{2F860F82-1532-4D33-8116-6D8FAFCE6B5A}">
      <dgm:prSet/>
      <dgm:spPr/>
      <dgm:t>
        <a:bodyPr/>
        <a:lstStyle/>
        <a:p>
          <a:endParaRPr lang="en-US"/>
        </a:p>
      </dgm:t>
    </dgm:pt>
    <dgm:pt modelId="{083C4419-3274-4699-9981-3F6211B704B9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790FC61-5DE0-4F9E-AA68-6AD1E158689C}" type="parTrans" cxnId="{52638EC3-BEDE-4FCB-ABC6-77DF05C83A3D}">
      <dgm:prSet/>
      <dgm:spPr/>
      <dgm:t>
        <a:bodyPr/>
        <a:lstStyle/>
        <a:p>
          <a:endParaRPr lang="en-US"/>
        </a:p>
      </dgm:t>
    </dgm:pt>
    <dgm:pt modelId="{89B9C3D0-7E5A-47FE-B856-726EC8F36D46}" type="sibTrans" cxnId="{52638EC3-BEDE-4FCB-ABC6-77DF05C83A3D}">
      <dgm:prSet/>
      <dgm:spPr/>
      <dgm:t>
        <a:bodyPr/>
        <a:lstStyle/>
        <a:p>
          <a:endParaRPr lang="en-US"/>
        </a:p>
      </dgm:t>
    </dgm:pt>
    <dgm:pt modelId="{51E84F05-616A-4D74-858B-C69605B94F9E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3089BD7-E5D8-4DB6-B58F-3CF178DEFCAC}" type="parTrans" cxnId="{2986EE10-4887-4F4B-80DF-7D813786DB1A}">
      <dgm:prSet/>
      <dgm:spPr/>
      <dgm:t>
        <a:bodyPr/>
        <a:lstStyle/>
        <a:p>
          <a:endParaRPr lang="en-US"/>
        </a:p>
      </dgm:t>
    </dgm:pt>
    <dgm:pt modelId="{1CAE6905-1C81-4AEF-9869-93DD51321579}" type="sibTrans" cxnId="{2986EE10-4887-4F4B-80DF-7D813786DB1A}">
      <dgm:prSet/>
      <dgm:spPr/>
      <dgm:t>
        <a:bodyPr/>
        <a:lstStyle/>
        <a:p>
          <a:endParaRPr lang="en-US"/>
        </a:p>
      </dgm:t>
    </dgm:pt>
    <dgm:pt modelId="{BF73294B-2222-4B80-94FC-5B96CE808534}">
      <dgm:prSet phldrT="[Text]"/>
      <dgm:spPr>
        <a:blipFill>
          <a:blip xmlns:r="http://schemas.openxmlformats.org/officeDocument/2006/relationships" r:embed="rId3"/>
          <a:stretch>
            <a:fillRect l="-108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931166D-9EC9-4719-BF0F-357D7885E092}" type="parTrans" cxnId="{7B374583-7D72-4E0C-A284-3BC9F3BEE2E1}">
      <dgm:prSet/>
      <dgm:spPr/>
      <dgm:t>
        <a:bodyPr/>
        <a:lstStyle/>
        <a:p>
          <a:endParaRPr lang="en-US"/>
        </a:p>
      </dgm:t>
    </dgm:pt>
    <dgm:pt modelId="{695464B4-0648-4352-9257-FB911C920794}" type="sibTrans" cxnId="{7B374583-7D72-4E0C-A284-3BC9F3BEE2E1}">
      <dgm:prSet/>
      <dgm:spPr/>
      <dgm:t>
        <a:bodyPr/>
        <a:lstStyle/>
        <a:p>
          <a:endParaRPr lang="en-US"/>
        </a:p>
      </dgm:t>
    </dgm:pt>
    <dgm:pt modelId="{7BEECB58-C5C2-4216-82F4-C87F66E3D053}">
      <dgm:prSet phldrT="[Text]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85BDBF9-0F0B-4951-81FB-3509E7858E47}" type="sibTrans" cxnId="{80119DF7-5B40-4FE1-871C-D8CAB1B3B270}">
      <dgm:prSet/>
      <dgm:spPr/>
      <dgm:t>
        <a:bodyPr/>
        <a:lstStyle/>
        <a:p>
          <a:endParaRPr lang="en-US"/>
        </a:p>
      </dgm:t>
    </dgm:pt>
    <dgm:pt modelId="{51BB7E41-6865-4623-9C90-EE838CE778CA}" type="parTrans" cxnId="{80119DF7-5B40-4FE1-871C-D8CAB1B3B270}">
      <dgm:prSet/>
      <dgm:spPr/>
      <dgm:t>
        <a:bodyPr/>
        <a:lstStyle/>
        <a:p>
          <a:endParaRPr lang="en-US"/>
        </a:p>
      </dgm:t>
    </dgm:pt>
    <dgm:pt modelId="{3CA2F128-3550-4409-8BBA-6B6286479CB8}">
      <dgm:prSet phldrT="[Text]"/>
      <dgm:spPr>
        <a:blipFill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E886885-171D-46D3-B19A-3B8F6470D90B}" type="sibTrans" cxnId="{2C53A4E7-6CE0-42EB-A10A-141FC63EF444}">
      <dgm:prSet/>
      <dgm:spPr/>
      <dgm:t>
        <a:bodyPr/>
        <a:lstStyle/>
        <a:p>
          <a:endParaRPr lang="en-US"/>
        </a:p>
      </dgm:t>
    </dgm:pt>
    <dgm:pt modelId="{C5F74F2C-742C-4D2E-B84F-F90FA735E0B3}" type="parTrans" cxnId="{2C53A4E7-6CE0-42EB-A10A-141FC63EF444}">
      <dgm:prSet/>
      <dgm:spPr/>
      <dgm:t>
        <a:bodyPr/>
        <a:lstStyle/>
        <a:p>
          <a:endParaRPr lang="en-US"/>
        </a:p>
      </dgm:t>
    </dgm:pt>
    <dgm:pt modelId="{689DF87E-A3AE-4C9D-A6EA-F2E8E3EB7936}" type="pres">
      <dgm:prSet presAssocID="{642013FB-63FF-4F61-BECF-893112B1B8E3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34D837D-49E6-4AFF-93AD-41E354661840}" type="pres">
      <dgm:prSet presAssocID="{2A5643B5-9BC1-4907-A91C-F898A34F9BA8}" presName="vertOne" presStyleCnt="0"/>
      <dgm:spPr/>
    </dgm:pt>
    <dgm:pt modelId="{10AD6A51-653F-46F8-AB55-7B8D61E6916D}" type="pres">
      <dgm:prSet presAssocID="{2A5643B5-9BC1-4907-A91C-F898A34F9BA8}" presName="txOne" presStyleLbl="node0" presStyleIdx="0" presStyleCnt="1">
        <dgm:presLayoutVars>
          <dgm:chPref val="3"/>
        </dgm:presLayoutVars>
      </dgm:prSet>
      <dgm:spPr/>
    </dgm:pt>
    <dgm:pt modelId="{6BAAC0E9-1A22-4CAC-B7FE-F8402B9E5399}" type="pres">
      <dgm:prSet presAssocID="{2A5643B5-9BC1-4907-A91C-F898A34F9BA8}" presName="parTransOne" presStyleCnt="0"/>
      <dgm:spPr/>
    </dgm:pt>
    <dgm:pt modelId="{A974204B-F23E-49D4-947D-5B446315CA03}" type="pres">
      <dgm:prSet presAssocID="{2A5643B5-9BC1-4907-A91C-F898A34F9BA8}" presName="horzOne" presStyleCnt="0"/>
      <dgm:spPr/>
    </dgm:pt>
    <dgm:pt modelId="{AF8712DD-9F45-4310-9F0E-891641E5B909}" type="pres">
      <dgm:prSet presAssocID="{3CA2F128-3550-4409-8BBA-6B6286479CB8}" presName="vertTwo" presStyleCnt="0"/>
      <dgm:spPr/>
    </dgm:pt>
    <dgm:pt modelId="{DFDD0F1F-F3BD-4ADA-9840-2F939F43ECB0}" type="pres">
      <dgm:prSet presAssocID="{3CA2F128-3550-4409-8BBA-6B6286479CB8}" presName="txTwo" presStyleLbl="node2" presStyleIdx="0" presStyleCnt="2">
        <dgm:presLayoutVars>
          <dgm:chPref val="3"/>
        </dgm:presLayoutVars>
      </dgm:prSet>
      <dgm:spPr/>
    </dgm:pt>
    <dgm:pt modelId="{39FEB2D9-C351-4BC1-AC59-3F4C027AD690}" type="pres">
      <dgm:prSet presAssocID="{3CA2F128-3550-4409-8BBA-6B6286479CB8}" presName="parTransTwo" presStyleCnt="0"/>
      <dgm:spPr/>
    </dgm:pt>
    <dgm:pt modelId="{743DE366-28A6-4604-9600-67B852F2A4C6}" type="pres">
      <dgm:prSet presAssocID="{3CA2F128-3550-4409-8BBA-6B6286479CB8}" presName="horzTwo" presStyleCnt="0"/>
      <dgm:spPr/>
    </dgm:pt>
    <dgm:pt modelId="{805DEB66-9D46-4285-B937-A1178B265918}" type="pres">
      <dgm:prSet presAssocID="{083C4419-3274-4699-9981-3F6211B704B9}" presName="vertThree" presStyleCnt="0"/>
      <dgm:spPr/>
    </dgm:pt>
    <dgm:pt modelId="{079D6445-19D7-4FC5-AEFD-8991FF57E19D}" type="pres">
      <dgm:prSet presAssocID="{083C4419-3274-4699-9981-3F6211B704B9}" presName="txThree" presStyleLbl="node3" presStyleIdx="0" presStyleCnt="3">
        <dgm:presLayoutVars>
          <dgm:chPref val="3"/>
        </dgm:presLayoutVars>
      </dgm:prSet>
      <dgm:spPr/>
    </dgm:pt>
    <dgm:pt modelId="{2CC93640-862D-4E2A-A04F-BD4CF53020C4}" type="pres">
      <dgm:prSet presAssocID="{083C4419-3274-4699-9981-3F6211B704B9}" presName="horzThree" presStyleCnt="0"/>
      <dgm:spPr/>
    </dgm:pt>
    <dgm:pt modelId="{391B5D39-6AF2-4835-BAA7-5F31848120B8}" type="pres">
      <dgm:prSet presAssocID="{89B9C3D0-7E5A-47FE-B856-726EC8F36D46}" presName="sibSpaceThree" presStyleCnt="0"/>
      <dgm:spPr/>
    </dgm:pt>
    <dgm:pt modelId="{80ADA475-4F2C-4B4D-B527-48051B8B5259}" type="pres">
      <dgm:prSet presAssocID="{51E84F05-616A-4D74-858B-C69605B94F9E}" presName="vertThree" presStyleCnt="0"/>
      <dgm:spPr/>
    </dgm:pt>
    <dgm:pt modelId="{35CF368E-C7F9-4D92-8B0F-B64EF07F2A3C}" type="pres">
      <dgm:prSet presAssocID="{51E84F05-616A-4D74-858B-C69605B94F9E}" presName="txThree" presStyleLbl="node3" presStyleIdx="1" presStyleCnt="3">
        <dgm:presLayoutVars>
          <dgm:chPref val="3"/>
        </dgm:presLayoutVars>
      </dgm:prSet>
      <dgm:spPr/>
    </dgm:pt>
    <dgm:pt modelId="{F606AEBF-322C-48F0-B748-8D02DFB06BF5}" type="pres">
      <dgm:prSet presAssocID="{51E84F05-616A-4D74-858B-C69605B94F9E}" presName="horzThree" presStyleCnt="0"/>
      <dgm:spPr/>
    </dgm:pt>
    <dgm:pt modelId="{52A4B1EA-A7C4-4B4E-91F5-85FE54810556}" type="pres">
      <dgm:prSet presAssocID="{8E886885-171D-46D3-B19A-3B8F6470D90B}" presName="sibSpaceTwo" presStyleCnt="0"/>
      <dgm:spPr/>
    </dgm:pt>
    <dgm:pt modelId="{CCA1021D-D431-4C18-A371-C7892DE2348C}" type="pres">
      <dgm:prSet presAssocID="{7BEECB58-C5C2-4216-82F4-C87F66E3D053}" presName="vertTwo" presStyleCnt="0"/>
      <dgm:spPr/>
    </dgm:pt>
    <dgm:pt modelId="{66534064-F5CF-4732-8208-D9D92E835D84}" type="pres">
      <dgm:prSet presAssocID="{7BEECB58-C5C2-4216-82F4-C87F66E3D053}" presName="txTwo" presStyleLbl="node2" presStyleIdx="1" presStyleCnt="2">
        <dgm:presLayoutVars>
          <dgm:chPref val="3"/>
        </dgm:presLayoutVars>
      </dgm:prSet>
      <dgm:spPr/>
    </dgm:pt>
    <dgm:pt modelId="{22C59761-9EED-4EDC-A994-B40B74E934D8}" type="pres">
      <dgm:prSet presAssocID="{7BEECB58-C5C2-4216-82F4-C87F66E3D053}" presName="parTransTwo" presStyleCnt="0"/>
      <dgm:spPr/>
    </dgm:pt>
    <dgm:pt modelId="{84F36F89-8785-42BB-97A2-24C3EEBA3A53}" type="pres">
      <dgm:prSet presAssocID="{7BEECB58-C5C2-4216-82F4-C87F66E3D053}" presName="horzTwo" presStyleCnt="0"/>
      <dgm:spPr/>
    </dgm:pt>
    <dgm:pt modelId="{68B58FA1-19D2-4B47-A852-E740351278E7}" type="pres">
      <dgm:prSet presAssocID="{BF73294B-2222-4B80-94FC-5B96CE808534}" presName="vertThree" presStyleCnt="0"/>
      <dgm:spPr/>
    </dgm:pt>
    <dgm:pt modelId="{BDEBD8D5-35E0-4A62-83EF-439AD168AEE3}" type="pres">
      <dgm:prSet presAssocID="{BF73294B-2222-4B80-94FC-5B96CE808534}" presName="txThree" presStyleLbl="node3" presStyleIdx="2" presStyleCnt="3">
        <dgm:presLayoutVars>
          <dgm:chPref val="3"/>
        </dgm:presLayoutVars>
      </dgm:prSet>
      <dgm:spPr/>
    </dgm:pt>
    <dgm:pt modelId="{DD2D85F1-ADC9-4456-A883-6B67B7E87577}" type="pres">
      <dgm:prSet presAssocID="{BF73294B-2222-4B80-94FC-5B96CE808534}" presName="horzThree" presStyleCnt="0"/>
      <dgm:spPr/>
    </dgm:pt>
  </dgm:ptLst>
  <dgm:cxnLst>
    <dgm:cxn modelId="{95D3B50E-5FBB-4939-B7DE-4E0A09BDE1A4}" type="presOf" srcId="{7BEECB58-C5C2-4216-82F4-C87F66E3D053}" destId="{66534064-F5CF-4732-8208-D9D92E835D84}" srcOrd="0" destOrd="0" presId="urn:microsoft.com/office/officeart/2005/8/layout/hierarchy4"/>
    <dgm:cxn modelId="{2986EE10-4887-4F4B-80DF-7D813786DB1A}" srcId="{3CA2F128-3550-4409-8BBA-6B6286479CB8}" destId="{51E84F05-616A-4D74-858B-C69605B94F9E}" srcOrd="1" destOrd="0" parTransId="{63089BD7-E5D8-4DB6-B58F-3CF178DEFCAC}" sibTransId="{1CAE6905-1C81-4AEF-9869-93DD51321579}"/>
    <dgm:cxn modelId="{2F860F82-1532-4D33-8116-6D8FAFCE6B5A}" srcId="{642013FB-63FF-4F61-BECF-893112B1B8E3}" destId="{2A5643B5-9BC1-4907-A91C-F898A34F9BA8}" srcOrd="0" destOrd="0" parTransId="{6AE979E0-BD9E-4003-AC93-59F945FE44D6}" sibTransId="{7BC91523-57E7-4089-84EA-3A903AED9EA9}"/>
    <dgm:cxn modelId="{7B374583-7D72-4E0C-A284-3BC9F3BEE2E1}" srcId="{7BEECB58-C5C2-4216-82F4-C87F66E3D053}" destId="{BF73294B-2222-4B80-94FC-5B96CE808534}" srcOrd="0" destOrd="0" parTransId="{1931166D-9EC9-4719-BF0F-357D7885E092}" sibTransId="{695464B4-0648-4352-9257-FB911C920794}"/>
    <dgm:cxn modelId="{A6666F85-A4A8-4CA9-9F8D-68EA0BEFE6E0}" type="presOf" srcId="{2A5643B5-9BC1-4907-A91C-F898A34F9BA8}" destId="{10AD6A51-653F-46F8-AB55-7B8D61E6916D}" srcOrd="0" destOrd="0" presId="urn:microsoft.com/office/officeart/2005/8/layout/hierarchy4"/>
    <dgm:cxn modelId="{67DC9D92-8459-4BF7-AD6E-DFEA334C2E60}" type="presOf" srcId="{083C4419-3274-4699-9981-3F6211B704B9}" destId="{079D6445-19D7-4FC5-AEFD-8991FF57E19D}" srcOrd="0" destOrd="0" presId="urn:microsoft.com/office/officeart/2005/8/layout/hierarchy4"/>
    <dgm:cxn modelId="{8C1D08A4-73BA-4983-A524-5F3BEBB8AD1B}" type="presOf" srcId="{3CA2F128-3550-4409-8BBA-6B6286479CB8}" destId="{DFDD0F1F-F3BD-4ADA-9840-2F939F43ECB0}" srcOrd="0" destOrd="0" presId="urn:microsoft.com/office/officeart/2005/8/layout/hierarchy4"/>
    <dgm:cxn modelId="{C6CB60B3-460F-4C47-8C9C-CA2F5C59D937}" type="presOf" srcId="{642013FB-63FF-4F61-BECF-893112B1B8E3}" destId="{689DF87E-A3AE-4C9D-A6EA-F2E8E3EB7936}" srcOrd="0" destOrd="0" presId="urn:microsoft.com/office/officeart/2005/8/layout/hierarchy4"/>
    <dgm:cxn modelId="{52638EC3-BEDE-4FCB-ABC6-77DF05C83A3D}" srcId="{3CA2F128-3550-4409-8BBA-6B6286479CB8}" destId="{083C4419-3274-4699-9981-3F6211B704B9}" srcOrd="0" destOrd="0" parTransId="{6790FC61-5DE0-4F9E-AA68-6AD1E158689C}" sibTransId="{89B9C3D0-7E5A-47FE-B856-726EC8F36D46}"/>
    <dgm:cxn modelId="{5059CDD1-10E7-47D2-AA44-B0450A6A64ED}" type="presOf" srcId="{BF73294B-2222-4B80-94FC-5B96CE808534}" destId="{BDEBD8D5-35E0-4A62-83EF-439AD168AEE3}" srcOrd="0" destOrd="0" presId="urn:microsoft.com/office/officeart/2005/8/layout/hierarchy4"/>
    <dgm:cxn modelId="{3A3B18D7-B81D-490A-A594-C464A7204079}" type="presOf" srcId="{51E84F05-616A-4D74-858B-C69605B94F9E}" destId="{35CF368E-C7F9-4D92-8B0F-B64EF07F2A3C}" srcOrd="0" destOrd="0" presId="urn:microsoft.com/office/officeart/2005/8/layout/hierarchy4"/>
    <dgm:cxn modelId="{2C53A4E7-6CE0-42EB-A10A-141FC63EF444}" srcId="{2A5643B5-9BC1-4907-A91C-F898A34F9BA8}" destId="{3CA2F128-3550-4409-8BBA-6B6286479CB8}" srcOrd="0" destOrd="0" parTransId="{C5F74F2C-742C-4D2E-B84F-F90FA735E0B3}" sibTransId="{8E886885-171D-46D3-B19A-3B8F6470D90B}"/>
    <dgm:cxn modelId="{80119DF7-5B40-4FE1-871C-D8CAB1B3B270}" srcId="{2A5643B5-9BC1-4907-A91C-F898A34F9BA8}" destId="{7BEECB58-C5C2-4216-82F4-C87F66E3D053}" srcOrd="1" destOrd="0" parTransId="{51BB7E41-6865-4623-9C90-EE838CE778CA}" sibTransId="{B85BDBF9-0F0B-4951-81FB-3509E7858E47}"/>
    <dgm:cxn modelId="{6B5B871F-8C3E-41A1-95E8-EBDFC9A2AA48}" type="presParOf" srcId="{689DF87E-A3AE-4C9D-A6EA-F2E8E3EB7936}" destId="{C34D837D-49E6-4AFF-93AD-41E354661840}" srcOrd="0" destOrd="0" presId="urn:microsoft.com/office/officeart/2005/8/layout/hierarchy4"/>
    <dgm:cxn modelId="{F8B6FC1C-D045-4A0A-9009-2A70ABFD7F4E}" type="presParOf" srcId="{C34D837D-49E6-4AFF-93AD-41E354661840}" destId="{10AD6A51-653F-46F8-AB55-7B8D61E6916D}" srcOrd="0" destOrd="0" presId="urn:microsoft.com/office/officeart/2005/8/layout/hierarchy4"/>
    <dgm:cxn modelId="{84E5D28B-93F6-4900-A284-E2C6E8221304}" type="presParOf" srcId="{C34D837D-49E6-4AFF-93AD-41E354661840}" destId="{6BAAC0E9-1A22-4CAC-B7FE-F8402B9E5399}" srcOrd="1" destOrd="0" presId="urn:microsoft.com/office/officeart/2005/8/layout/hierarchy4"/>
    <dgm:cxn modelId="{B50287DA-F073-4792-8C62-D2CD7B9239CB}" type="presParOf" srcId="{C34D837D-49E6-4AFF-93AD-41E354661840}" destId="{A974204B-F23E-49D4-947D-5B446315CA03}" srcOrd="2" destOrd="0" presId="urn:microsoft.com/office/officeart/2005/8/layout/hierarchy4"/>
    <dgm:cxn modelId="{7ABE237E-4A95-4A11-8998-1724D6B62ECE}" type="presParOf" srcId="{A974204B-F23E-49D4-947D-5B446315CA03}" destId="{AF8712DD-9F45-4310-9F0E-891641E5B909}" srcOrd="0" destOrd="0" presId="urn:microsoft.com/office/officeart/2005/8/layout/hierarchy4"/>
    <dgm:cxn modelId="{8B9B120B-BB54-45AB-8C02-971576D16DD7}" type="presParOf" srcId="{AF8712DD-9F45-4310-9F0E-891641E5B909}" destId="{DFDD0F1F-F3BD-4ADA-9840-2F939F43ECB0}" srcOrd="0" destOrd="0" presId="urn:microsoft.com/office/officeart/2005/8/layout/hierarchy4"/>
    <dgm:cxn modelId="{29A23DCF-77A9-4CB7-883E-BEA28DF10C6D}" type="presParOf" srcId="{AF8712DD-9F45-4310-9F0E-891641E5B909}" destId="{39FEB2D9-C351-4BC1-AC59-3F4C027AD690}" srcOrd="1" destOrd="0" presId="urn:microsoft.com/office/officeart/2005/8/layout/hierarchy4"/>
    <dgm:cxn modelId="{0FE0ACE9-A413-438D-9185-99B74F71989D}" type="presParOf" srcId="{AF8712DD-9F45-4310-9F0E-891641E5B909}" destId="{743DE366-28A6-4604-9600-67B852F2A4C6}" srcOrd="2" destOrd="0" presId="urn:microsoft.com/office/officeart/2005/8/layout/hierarchy4"/>
    <dgm:cxn modelId="{EFB139F0-51F3-4661-BE7F-AC00FBD016C3}" type="presParOf" srcId="{743DE366-28A6-4604-9600-67B852F2A4C6}" destId="{805DEB66-9D46-4285-B937-A1178B265918}" srcOrd="0" destOrd="0" presId="urn:microsoft.com/office/officeart/2005/8/layout/hierarchy4"/>
    <dgm:cxn modelId="{255FE32F-F911-4A99-A623-0AB364081879}" type="presParOf" srcId="{805DEB66-9D46-4285-B937-A1178B265918}" destId="{079D6445-19D7-4FC5-AEFD-8991FF57E19D}" srcOrd="0" destOrd="0" presId="urn:microsoft.com/office/officeart/2005/8/layout/hierarchy4"/>
    <dgm:cxn modelId="{23D942F7-3653-4635-BDDB-31D4983D2160}" type="presParOf" srcId="{805DEB66-9D46-4285-B937-A1178B265918}" destId="{2CC93640-862D-4E2A-A04F-BD4CF53020C4}" srcOrd="1" destOrd="0" presId="urn:microsoft.com/office/officeart/2005/8/layout/hierarchy4"/>
    <dgm:cxn modelId="{5962AD0B-A686-4F65-9992-A0630282CB29}" type="presParOf" srcId="{743DE366-28A6-4604-9600-67B852F2A4C6}" destId="{391B5D39-6AF2-4835-BAA7-5F31848120B8}" srcOrd="1" destOrd="0" presId="urn:microsoft.com/office/officeart/2005/8/layout/hierarchy4"/>
    <dgm:cxn modelId="{8EEC33BC-1613-4825-BBCF-08156F76066A}" type="presParOf" srcId="{743DE366-28A6-4604-9600-67B852F2A4C6}" destId="{80ADA475-4F2C-4B4D-B527-48051B8B5259}" srcOrd="2" destOrd="0" presId="urn:microsoft.com/office/officeart/2005/8/layout/hierarchy4"/>
    <dgm:cxn modelId="{42A810FB-F07C-4570-90F4-D201D815D2DC}" type="presParOf" srcId="{80ADA475-4F2C-4B4D-B527-48051B8B5259}" destId="{35CF368E-C7F9-4D92-8B0F-B64EF07F2A3C}" srcOrd="0" destOrd="0" presId="urn:microsoft.com/office/officeart/2005/8/layout/hierarchy4"/>
    <dgm:cxn modelId="{1BDA8EDE-3437-45A1-990D-1C668A18D1ED}" type="presParOf" srcId="{80ADA475-4F2C-4B4D-B527-48051B8B5259}" destId="{F606AEBF-322C-48F0-B748-8D02DFB06BF5}" srcOrd="1" destOrd="0" presId="urn:microsoft.com/office/officeart/2005/8/layout/hierarchy4"/>
    <dgm:cxn modelId="{07F883B4-176F-4A11-9DEE-D0A42A4A9E49}" type="presParOf" srcId="{A974204B-F23E-49D4-947D-5B446315CA03}" destId="{52A4B1EA-A7C4-4B4E-91F5-85FE54810556}" srcOrd="1" destOrd="0" presId="urn:microsoft.com/office/officeart/2005/8/layout/hierarchy4"/>
    <dgm:cxn modelId="{8536A909-CD17-4CC3-B652-BA8F0CC33302}" type="presParOf" srcId="{A974204B-F23E-49D4-947D-5B446315CA03}" destId="{CCA1021D-D431-4C18-A371-C7892DE2348C}" srcOrd="2" destOrd="0" presId="urn:microsoft.com/office/officeart/2005/8/layout/hierarchy4"/>
    <dgm:cxn modelId="{1DD4507E-D817-4B76-8623-ED0792F05CE9}" type="presParOf" srcId="{CCA1021D-D431-4C18-A371-C7892DE2348C}" destId="{66534064-F5CF-4732-8208-D9D92E835D84}" srcOrd="0" destOrd="0" presId="urn:microsoft.com/office/officeart/2005/8/layout/hierarchy4"/>
    <dgm:cxn modelId="{777A9DE4-C184-4465-9537-5501E9C4B419}" type="presParOf" srcId="{CCA1021D-D431-4C18-A371-C7892DE2348C}" destId="{22C59761-9EED-4EDC-A994-B40B74E934D8}" srcOrd="1" destOrd="0" presId="urn:microsoft.com/office/officeart/2005/8/layout/hierarchy4"/>
    <dgm:cxn modelId="{62AA14FC-25F0-4AE0-825E-70CF7D4CC2FA}" type="presParOf" srcId="{CCA1021D-D431-4C18-A371-C7892DE2348C}" destId="{84F36F89-8785-42BB-97A2-24C3EEBA3A53}" srcOrd="2" destOrd="0" presId="urn:microsoft.com/office/officeart/2005/8/layout/hierarchy4"/>
    <dgm:cxn modelId="{40DC4F07-AE3C-46D8-8198-0235FA2E122F}" type="presParOf" srcId="{84F36F89-8785-42BB-97A2-24C3EEBA3A53}" destId="{68B58FA1-19D2-4B47-A852-E740351278E7}" srcOrd="0" destOrd="0" presId="urn:microsoft.com/office/officeart/2005/8/layout/hierarchy4"/>
    <dgm:cxn modelId="{C040B4F6-90E5-45B1-8952-CBF9BDBCB111}" type="presParOf" srcId="{68B58FA1-19D2-4B47-A852-E740351278E7}" destId="{BDEBD8D5-35E0-4A62-83EF-439AD168AEE3}" srcOrd="0" destOrd="0" presId="urn:microsoft.com/office/officeart/2005/8/layout/hierarchy4"/>
    <dgm:cxn modelId="{752510BD-1FBD-4A2A-96F5-EE17E03D10D4}" type="presParOf" srcId="{68B58FA1-19D2-4B47-A852-E740351278E7}" destId="{DD2D85F1-ADC9-4456-A883-6B67B7E87577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7CB0E38-1779-43F8-80C7-E0785317CCCB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C8130C-0AD7-4E4A-969B-ABEFBAE99A4C}">
      <dgm:prSet phldrT="[Text]"/>
      <dgm:spPr/>
      <dgm:t>
        <a:bodyPr/>
        <a:lstStyle/>
        <a:p>
          <a:r>
            <a:rPr lang="en-US" dirty="0"/>
            <a:t>Since BAD is 0 or 1, how can I observe the occurrence likelihood of a BAD loan?</a:t>
          </a:r>
        </a:p>
      </dgm:t>
    </dgm:pt>
    <dgm:pt modelId="{6B4095DF-383F-4AC1-950A-511EEF8D8600}" type="parTrans" cxnId="{59BE9381-4E5E-4688-9192-D28981ABF4FB}">
      <dgm:prSet/>
      <dgm:spPr/>
      <dgm:t>
        <a:bodyPr/>
        <a:lstStyle/>
        <a:p>
          <a:endParaRPr lang="en-US"/>
        </a:p>
      </dgm:t>
    </dgm:pt>
    <dgm:pt modelId="{71F722F3-CC71-440F-AD1C-0A302B0ECDE3}" type="sibTrans" cxnId="{59BE9381-4E5E-4688-9192-D28981ABF4FB}">
      <dgm:prSet/>
      <dgm:spPr/>
      <dgm:t>
        <a:bodyPr/>
        <a:lstStyle/>
        <a:p>
          <a:endParaRPr lang="en-US"/>
        </a:p>
      </dgm:t>
    </dgm:pt>
    <dgm:pt modelId="{BE2B65F9-0135-485D-8A12-901B615A9EA6}">
      <dgm:prSet phldrT="[Text]"/>
      <dgm:spPr/>
      <dgm:t>
        <a:bodyPr/>
        <a:lstStyle/>
        <a:p>
          <a:r>
            <a:rPr lang="en-US" dirty="0"/>
            <a:t>What if I look at groups of observations by predictor values?</a:t>
          </a:r>
        </a:p>
      </dgm:t>
    </dgm:pt>
    <dgm:pt modelId="{C8BA65BB-A406-414D-93FA-901CBA07E962}" type="parTrans" cxnId="{17E47E3C-A6D0-493D-81B0-5CAA15D09FDB}">
      <dgm:prSet/>
      <dgm:spPr/>
      <dgm:t>
        <a:bodyPr/>
        <a:lstStyle/>
        <a:p>
          <a:endParaRPr lang="en-US"/>
        </a:p>
      </dgm:t>
    </dgm:pt>
    <dgm:pt modelId="{828F3EBF-AF0C-4C92-98B8-8159B8C5677C}" type="sibTrans" cxnId="{17E47E3C-A6D0-493D-81B0-5CAA15D09FDB}">
      <dgm:prSet/>
      <dgm:spPr/>
      <dgm:t>
        <a:bodyPr/>
        <a:lstStyle/>
        <a:p>
          <a:endParaRPr lang="en-US"/>
        </a:p>
      </dgm:t>
    </dgm:pt>
    <dgm:pt modelId="{F4438C67-CE92-4738-94E6-08EE8D37DD5A}" type="pres">
      <dgm:prSet presAssocID="{D7CB0E38-1779-43F8-80C7-E0785317CCCB}" presName="Name0" presStyleCnt="0">
        <dgm:presLayoutVars>
          <dgm:dir/>
          <dgm:resizeHandles val="exact"/>
        </dgm:presLayoutVars>
      </dgm:prSet>
      <dgm:spPr/>
    </dgm:pt>
    <dgm:pt modelId="{0FB0E9EE-0784-4695-8A83-AF55BCB9223F}" type="pres">
      <dgm:prSet presAssocID="{4BC8130C-0AD7-4E4A-969B-ABEFBAE99A4C}" presName="composite" presStyleCnt="0"/>
      <dgm:spPr/>
    </dgm:pt>
    <dgm:pt modelId="{1137DD86-CDDB-4435-A43A-F043E2847C17}" type="pres">
      <dgm:prSet presAssocID="{4BC8130C-0AD7-4E4A-969B-ABEFBAE99A4C}" presName="rect1" presStyleLbl="trAlignAcc1" presStyleIdx="0" presStyleCnt="2" custScaleY="185814">
        <dgm:presLayoutVars>
          <dgm:bulletEnabled val="1"/>
        </dgm:presLayoutVars>
      </dgm:prSet>
      <dgm:spPr/>
    </dgm:pt>
    <dgm:pt modelId="{CAD285CA-444C-49E1-9457-4F609F1D56CA}" type="pres">
      <dgm:prSet presAssocID="{4BC8130C-0AD7-4E4A-969B-ABEFBAE99A4C}" presName="rect2" presStyleLbl="fgImgPlace1" presStyleIdx="0" presStyleCnt="2" custLinFactNeighborX="-22107" custLinFactNeighborY="-25811"/>
      <dgm:spPr>
        <a:blipFill rotWithShape="1">
          <a:blip xmlns:r="http://schemas.openxmlformats.org/officeDocument/2006/relationships" r:embed="rId1"/>
          <a:srcRect/>
          <a:stretch>
            <a:fillRect l="-7000" r="-7000"/>
          </a:stretch>
        </a:blipFill>
      </dgm:spPr>
    </dgm:pt>
    <dgm:pt modelId="{27A42923-038F-4A6B-8349-CE58BF1F2448}" type="pres">
      <dgm:prSet presAssocID="{71F722F3-CC71-440F-AD1C-0A302B0ECDE3}" presName="sibTrans" presStyleCnt="0"/>
      <dgm:spPr/>
    </dgm:pt>
    <dgm:pt modelId="{BF5D6FFD-B088-4D0B-AB87-A114B8C6CD6F}" type="pres">
      <dgm:prSet presAssocID="{BE2B65F9-0135-485D-8A12-901B615A9EA6}" presName="composite" presStyleCnt="0"/>
      <dgm:spPr/>
    </dgm:pt>
    <dgm:pt modelId="{8BADE230-0071-4CE5-B2CF-A1797A2F51FC}" type="pres">
      <dgm:prSet presAssocID="{BE2B65F9-0135-485D-8A12-901B615A9EA6}" presName="rect1" presStyleLbl="trAlignAcc1" presStyleIdx="1" presStyleCnt="2" custScaleY="204393">
        <dgm:presLayoutVars>
          <dgm:bulletEnabled val="1"/>
        </dgm:presLayoutVars>
      </dgm:prSet>
      <dgm:spPr/>
    </dgm:pt>
    <dgm:pt modelId="{A983A40C-7A63-4078-8579-FB47E1089E20}" type="pres">
      <dgm:prSet presAssocID="{BE2B65F9-0135-485D-8A12-901B615A9EA6}" presName="rect2" presStyleLbl="fgImgPlace1" presStyleIdx="1" presStyleCnt="2" custLinFactNeighborX="-22107" custLinFactNeighborY="-32465"/>
      <dgm:spPr>
        <a:blipFill rotWithShape="1">
          <a:blip xmlns:r="http://schemas.openxmlformats.org/officeDocument/2006/relationships" r:embed="rId2"/>
          <a:srcRect/>
          <a:stretch>
            <a:fillRect l="-17000" r="-17000"/>
          </a:stretch>
        </a:blipFill>
      </dgm:spPr>
    </dgm:pt>
  </dgm:ptLst>
  <dgm:cxnLst>
    <dgm:cxn modelId="{72D91413-84B9-429D-8FEA-03B6E6018413}" type="presOf" srcId="{D7CB0E38-1779-43F8-80C7-E0785317CCCB}" destId="{F4438C67-CE92-4738-94E6-08EE8D37DD5A}" srcOrd="0" destOrd="0" presId="urn:microsoft.com/office/officeart/2008/layout/PictureStrips"/>
    <dgm:cxn modelId="{17E47E3C-A6D0-493D-81B0-5CAA15D09FDB}" srcId="{D7CB0E38-1779-43F8-80C7-E0785317CCCB}" destId="{BE2B65F9-0135-485D-8A12-901B615A9EA6}" srcOrd="1" destOrd="0" parTransId="{C8BA65BB-A406-414D-93FA-901CBA07E962}" sibTransId="{828F3EBF-AF0C-4C92-98B8-8159B8C5677C}"/>
    <dgm:cxn modelId="{59BE9381-4E5E-4688-9192-D28981ABF4FB}" srcId="{D7CB0E38-1779-43F8-80C7-E0785317CCCB}" destId="{4BC8130C-0AD7-4E4A-969B-ABEFBAE99A4C}" srcOrd="0" destOrd="0" parTransId="{6B4095DF-383F-4AC1-950A-511EEF8D8600}" sibTransId="{71F722F3-CC71-440F-AD1C-0A302B0ECDE3}"/>
    <dgm:cxn modelId="{419DE589-2A7C-48BC-9FA3-39F00D67CFD1}" type="presOf" srcId="{4BC8130C-0AD7-4E4A-969B-ABEFBAE99A4C}" destId="{1137DD86-CDDB-4435-A43A-F043E2847C17}" srcOrd="0" destOrd="0" presId="urn:microsoft.com/office/officeart/2008/layout/PictureStrips"/>
    <dgm:cxn modelId="{54EA2CDA-32CC-4CB8-AB7F-3CAFD55F115B}" type="presOf" srcId="{BE2B65F9-0135-485D-8A12-901B615A9EA6}" destId="{8BADE230-0071-4CE5-B2CF-A1797A2F51FC}" srcOrd="0" destOrd="0" presId="urn:microsoft.com/office/officeart/2008/layout/PictureStrips"/>
    <dgm:cxn modelId="{96E84E05-EDBE-4F49-8D42-0CAA5386948B}" type="presParOf" srcId="{F4438C67-CE92-4738-94E6-08EE8D37DD5A}" destId="{0FB0E9EE-0784-4695-8A83-AF55BCB9223F}" srcOrd="0" destOrd="0" presId="urn:microsoft.com/office/officeart/2008/layout/PictureStrips"/>
    <dgm:cxn modelId="{77C8FD70-25B7-46A9-9B08-45D4198127AC}" type="presParOf" srcId="{0FB0E9EE-0784-4695-8A83-AF55BCB9223F}" destId="{1137DD86-CDDB-4435-A43A-F043E2847C17}" srcOrd="0" destOrd="0" presId="urn:microsoft.com/office/officeart/2008/layout/PictureStrips"/>
    <dgm:cxn modelId="{064026B3-E511-4BD5-A484-9FC55CAD4942}" type="presParOf" srcId="{0FB0E9EE-0784-4695-8A83-AF55BCB9223F}" destId="{CAD285CA-444C-49E1-9457-4F609F1D56CA}" srcOrd="1" destOrd="0" presId="urn:microsoft.com/office/officeart/2008/layout/PictureStrips"/>
    <dgm:cxn modelId="{098FB2D2-8B13-4515-9682-98F24895950C}" type="presParOf" srcId="{F4438C67-CE92-4738-94E6-08EE8D37DD5A}" destId="{27A42923-038F-4A6B-8349-CE58BF1F2448}" srcOrd="1" destOrd="0" presId="urn:microsoft.com/office/officeart/2008/layout/PictureStrips"/>
    <dgm:cxn modelId="{B82134C1-FEF0-4BF8-BF04-55C6E8FB3978}" type="presParOf" srcId="{F4438C67-CE92-4738-94E6-08EE8D37DD5A}" destId="{BF5D6FFD-B088-4D0B-AB87-A114B8C6CD6F}" srcOrd="2" destOrd="0" presId="urn:microsoft.com/office/officeart/2008/layout/PictureStrips"/>
    <dgm:cxn modelId="{269A649D-881C-47D3-B050-D1A773668735}" type="presParOf" srcId="{BF5D6FFD-B088-4D0B-AB87-A114B8C6CD6F}" destId="{8BADE230-0071-4CE5-B2CF-A1797A2F51FC}" srcOrd="0" destOrd="0" presId="urn:microsoft.com/office/officeart/2008/layout/PictureStrips"/>
    <dgm:cxn modelId="{5BE30C63-B8E5-4521-9079-E99865628B04}" type="presParOf" srcId="{BF5D6FFD-B088-4D0B-AB87-A114B8C6CD6F}" destId="{A983A40C-7A63-4078-8579-FB47E1089E20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404D66B-CA61-4987-A907-476BE842BC5D}" type="doc">
      <dgm:prSet loTypeId="urn:microsoft.com/office/officeart/2005/8/layout/vProcess5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43DFBD8-57A4-451B-BAD8-7EF5986026D9}">
      <dgm:prSet phldrT="[Text]"/>
      <dgm:spPr/>
      <dgm:t>
        <a:bodyPr/>
        <a:lstStyle/>
        <a:p>
          <a:r>
            <a:rPr lang="en-US" dirty="0"/>
            <a:t>Group the observations by values of the predictors for consideration</a:t>
          </a:r>
        </a:p>
      </dgm:t>
    </dgm:pt>
    <dgm:pt modelId="{45D5E2A2-53FB-4B30-A1CD-34AEF42A23C0}" type="parTrans" cxnId="{C4659A84-5615-4A9C-9138-DA7173C240FA}">
      <dgm:prSet/>
      <dgm:spPr/>
      <dgm:t>
        <a:bodyPr/>
        <a:lstStyle/>
        <a:p>
          <a:endParaRPr lang="en-US"/>
        </a:p>
      </dgm:t>
    </dgm:pt>
    <dgm:pt modelId="{70BE506B-8D46-42CA-987E-45DFB17A290C}" type="sibTrans" cxnId="{C4659A84-5615-4A9C-9138-DA7173C240FA}">
      <dgm:prSet/>
      <dgm:spPr>
        <a:solidFill>
          <a:srgbClr val="FFFF00">
            <a:alpha val="90000"/>
          </a:srgbClr>
        </a:solidFill>
      </dgm:spPr>
      <dgm:t>
        <a:bodyPr/>
        <a:lstStyle/>
        <a:p>
          <a:endParaRPr lang="en-US"/>
        </a:p>
      </dgm:t>
    </dgm:pt>
    <dgm:pt modelId="{52408AE7-4D09-469F-B26B-16FF352F9E1A}">
      <dgm:prSet phldrT="[Text]"/>
      <dgm:spPr/>
      <dgm:t>
        <a:bodyPr/>
        <a:lstStyle/>
        <a:p>
          <a:r>
            <a:rPr lang="en-US" dirty="0"/>
            <a:t>Count the occurrences (i.e., the frequencies) of the target categories in each group</a:t>
          </a:r>
        </a:p>
      </dgm:t>
    </dgm:pt>
    <dgm:pt modelId="{C3E78755-C7DF-400F-9F20-230FFC58C35C}" type="parTrans" cxnId="{1C47B27C-F871-46CE-9126-D0702C967E89}">
      <dgm:prSet/>
      <dgm:spPr/>
      <dgm:t>
        <a:bodyPr/>
        <a:lstStyle/>
        <a:p>
          <a:endParaRPr lang="en-US"/>
        </a:p>
      </dgm:t>
    </dgm:pt>
    <dgm:pt modelId="{4CB7C936-C094-41BD-B553-1B5CB7639BD4}" type="sibTrans" cxnId="{1C47B27C-F871-46CE-9126-D0702C967E89}">
      <dgm:prSet/>
      <dgm:spPr>
        <a:solidFill>
          <a:srgbClr val="FFFF00">
            <a:alpha val="90000"/>
          </a:srgbClr>
        </a:solidFill>
      </dgm:spPr>
      <dgm:t>
        <a:bodyPr/>
        <a:lstStyle/>
        <a:p>
          <a:endParaRPr lang="en-US"/>
        </a:p>
      </dgm:t>
    </dgm:pt>
    <dgm:pt modelId="{5633DB28-8719-45EB-8B9D-3F2B0FCF2FC4}">
      <dgm:prSet phldrT="[Text]"/>
      <dgm:spPr/>
      <dgm:t>
        <a:bodyPr/>
        <a:lstStyle/>
        <a:p>
          <a:r>
            <a:rPr lang="en-US" dirty="0"/>
            <a:t>Analyze how the predictor values influence the relative frequencies of the target categories  </a:t>
          </a:r>
        </a:p>
      </dgm:t>
    </dgm:pt>
    <dgm:pt modelId="{A99AAA6F-5901-4328-AEDE-0CFAB2819A30}" type="parTrans" cxnId="{CC2E6EFE-8F20-4161-9D21-287D099CFA83}">
      <dgm:prSet/>
      <dgm:spPr/>
      <dgm:t>
        <a:bodyPr/>
        <a:lstStyle/>
        <a:p>
          <a:endParaRPr lang="en-US"/>
        </a:p>
      </dgm:t>
    </dgm:pt>
    <dgm:pt modelId="{7388749B-7FD4-4DEB-AA3B-FE885F44FACB}" type="sibTrans" cxnId="{CC2E6EFE-8F20-4161-9D21-287D099CFA83}">
      <dgm:prSet/>
      <dgm:spPr/>
      <dgm:t>
        <a:bodyPr/>
        <a:lstStyle/>
        <a:p>
          <a:endParaRPr lang="en-US"/>
        </a:p>
      </dgm:t>
    </dgm:pt>
    <dgm:pt modelId="{8A4362E2-23E5-470C-9572-ABB4F400518B}" type="pres">
      <dgm:prSet presAssocID="{1404D66B-CA61-4987-A907-476BE842BC5D}" presName="outerComposite" presStyleCnt="0">
        <dgm:presLayoutVars>
          <dgm:chMax val="5"/>
          <dgm:dir val="rev"/>
          <dgm:resizeHandles val="exact"/>
        </dgm:presLayoutVars>
      </dgm:prSet>
      <dgm:spPr/>
    </dgm:pt>
    <dgm:pt modelId="{2897BC70-FF01-4842-B994-F894BF169419}" type="pres">
      <dgm:prSet presAssocID="{1404D66B-CA61-4987-A907-476BE842BC5D}" presName="dummyMaxCanvas" presStyleCnt="0">
        <dgm:presLayoutVars/>
      </dgm:prSet>
      <dgm:spPr/>
    </dgm:pt>
    <dgm:pt modelId="{1D44E1E5-4B0C-444E-AFD1-7D205064D724}" type="pres">
      <dgm:prSet presAssocID="{1404D66B-CA61-4987-A907-476BE842BC5D}" presName="ThreeNodes_1" presStyleLbl="node1" presStyleIdx="0" presStyleCnt="3">
        <dgm:presLayoutVars>
          <dgm:bulletEnabled val="1"/>
        </dgm:presLayoutVars>
      </dgm:prSet>
      <dgm:spPr/>
    </dgm:pt>
    <dgm:pt modelId="{9D825B01-F274-4E42-8F59-90C56B35BAAC}" type="pres">
      <dgm:prSet presAssocID="{1404D66B-CA61-4987-A907-476BE842BC5D}" presName="ThreeNodes_2" presStyleLbl="node1" presStyleIdx="1" presStyleCnt="3" custLinFactNeighborX="-104">
        <dgm:presLayoutVars>
          <dgm:bulletEnabled val="1"/>
        </dgm:presLayoutVars>
      </dgm:prSet>
      <dgm:spPr/>
    </dgm:pt>
    <dgm:pt modelId="{74ADF6F3-7C52-487D-9FB8-FDED739A6EF0}" type="pres">
      <dgm:prSet presAssocID="{1404D66B-CA61-4987-A907-476BE842BC5D}" presName="ThreeNodes_3" presStyleLbl="node1" presStyleIdx="2" presStyleCnt="3">
        <dgm:presLayoutVars>
          <dgm:bulletEnabled val="1"/>
        </dgm:presLayoutVars>
      </dgm:prSet>
      <dgm:spPr/>
    </dgm:pt>
    <dgm:pt modelId="{536B2450-8004-41BF-B4FD-77A1E24A5E36}" type="pres">
      <dgm:prSet presAssocID="{1404D66B-CA61-4987-A907-476BE842BC5D}" presName="ThreeConn_1-2" presStyleLbl="fgAccFollowNode1" presStyleIdx="0" presStyleCnt="2">
        <dgm:presLayoutVars>
          <dgm:bulletEnabled val="1"/>
        </dgm:presLayoutVars>
      </dgm:prSet>
      <dgm:spPr/>
    </dgm:pt>
    <dgm:pt modelId="{8DC663A5-FE1B-4559-979D-56A21D58D441}" type="pres">
      <dgm:prSet presAssocID="{1404D66B-CA61-4987-A907-476BE842BC5D}" presName="ThreeConn_2-3" presStyleLbl="fgAccFollowNode1" presStyleIdx="1" presStyleCnt="2">
        <dgm:presLayoutVars>
          <dgm:bulletEnabled val="1"/>
        </dgm:presLayoutVars>
      </dgm:prSet>
      <dgm:spPr/>
    </dgm:pt>
    <dgm:pt modelId="{AC134777-791F-4FA7-95A8-3347FB32988C}" type="pres">
      <dgm:prSet presAssocID="{1404D66B-CA61-4987-A907-476BE842BC5D}" presName="ThreeNodes_1_text" presStyleLbl="node1" presStyleIdx="2" presStyleCnt="3">
        <dgm:presLayoutVars>
          <dgm:bulletEnabled val="1"/>
        </dgm:presLayoutVars>
      </dgm:prSet>
      <dgm:spPr/>
    </dgm:pt>
    <dgm:pt modelId="{7235694C-032F-43DF-A1B9-F21B4943BF16}" type="pres">
      <dgm:prSet presAssocID="{1404D66B-CA61-4987-A907-476BE842BC5D}" presName="ThreeNodes_2_text" presStyleLbl="node1" presStyleIdx="2" presStyleCnt="3">
        <dgm:presLayoutVars>
          <dgm:bulletEnabled val="1"/>
        </dgm:presLayoutVars>
      </dgm:prSet>
      <dgm:spPr/>
    </dgm:pt>
    <dgm:pt modelId="{80685F18-2BC1-4159-A2BB-585834A613EA}" type="pres">
      <dgm:prSet presAssocID="{1404D66B-CA61-4987-A907-476BE842BC5D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0B79D30D-B3ED-480D-A58C-1C9C2F242A34}" type="presOf" srcId="{4CB7C936-C094-41BD-B553-1B5CB7639BD4}" destId="{8DC663A5-FE1B-4559-979D-56A21D58D441}" srcOrd="0" destOrd="0" presId="urn:microsoft.com/office/officeart/2005/8/layout/vProcess5"/>
    <dgm:cxn modelId="{8FEE3C22-AB2C-4580-9BE0-E54B76B04F9F}" type="presOf" srcId="{5633DB28-8719-45EB-8B9D-3F2B0FCF2FC4}" destId="{80685F18-2BC1-4159-A2BB-585834A613EA}" srcOrd="1" destOrd="0" presId="urn:microsoft.com/office/officeart/2005/8/layout/vProcess5"/>
    <dgm:cxn modelId="{0F805A39-6002-4C33-B463-74E3580C1348}" type="presOf" srcId="{70BE506B-8D46-42CA-987E-45DFB17A290C}" destId="{536B2450-8004-41BF-B4FD-77A1E24A5E36}" srcOrd="0" destOrd="0" presId="urn:microsoft.com/office/officeart/2005/8/layout/vProcess5"/>
    <dgm:cxn modelId="{017C7F42-C632-48A6-A161-8BF7B1F33FD2}" type="presOf" srcId="{243DFBD8-57A4-451B-BAD8-7EF5986026D9}" destId="{AC134777-791F-4FA7-95A8-3347FB32988C}" srcOrd="1" destOrd="0" presId="urn:microsoft.com/office/officeart/2005/8/layout/vProcess5"/>
    <dgm:cxn modelId="{541B1455-43B9-4E63-A42B-16CD77B45068}" type="presOf" srcId="{52408AE7-4D09-469F-B26B-16FF352F9E1A}" destId="{9D825B01-F274-4E42-8F59-90C56B35BAAC}" srcOrd="0" destOrd="0" presId="urn:microsoft.com/office/officeart/2005/8/layout/vProcess5"/>
    <dgm:cxn modelId="{1C47B27C-F871-46CE-9126-D0702C967E89}" srcId="{1404D66B-CA61-4987-A907-476BE842BC5D}" destId="{52408AE7-4D09-469F-B26B-16FF352F9E1A}" srcOrd="1" destOrd="0" parTransId="{C3E78755-C7DF-400F-9F20-230FFC58C35C}" sibTransId="{4CB7C936-C094-41BD-B553-1B5CB7639BD4}"/>
    <dgm:cxn modelId="{C4659A84-5615-4A9C-9138-DA7173C240FA}" srcId="{1404D66B-CA61-4987-A907-476BE842BC5D}" destId="{243DFBD8-57A4-451B-BAD8-7EF5986026D9}" srcOrd="0" destOrd="0" parTransId="{45D5E2A2-53FB-4B30-A1CD-34AEF42A23C0}" sibTransId="{70BE506B-8D46-42CA-987E-45DFB17A290C}"/>
    <dgm:cxn modelId="{5EB29598-9911-4970-93D5-A8EEC92CC119}" type="presOf" srcId="{243DFBD8-57A4-451B-BAD8-7EF5986026D9}" destId="{1D44E1E5-4B0C-444E-AFD1-7D205064D724}" srcOrd="0" destOrd="0" presId="urn:microsoft.com/office/officeart/2005/8/layout/vProcess5"/>
    <dgm:cxn modelId="{6F0971E5-D7C3-4148-8071-8C69EF005877}" type="presOf" srcId="{52408AE7-4D09-469F-B26B-16FF352F9E1A}" destId="{7235694C-032F-43DF-A1B9-F21B4943BF16}" srcOrd="1" destOrd="0" presId="urn:microsoft.com/office/officeart/2005/8/layout/vProcess5"/>
    <dgm:cxn modelId="{C749F3E9-0CEC-45A8-B66F-60759FA63C99}" type="presOf" srcId="{1404D66B-CA61-4987-A907-476BE842BC5D}" destId="{8A4362E2-23E5-470C-9572-ABB4F400518B}" srcOrd="0" destOrd="0" presId="urn:microsoft.com/office/officeart/2005/8/layout/vProcess5"/>
    <dgm:cxn modelId="{23F9ACF2-1DFC-44C5-85A8-0C407C492953}" type="presOf" srcId="{5633DB28-8719-45EB-8B9D-3F2B0FCF2FC4}" destId="{74ADF6F3-7C52-487D-9FB8-FDED739A6EF0}" srcOrd="0" destOrd="0" presId="urn:microsoft.com/office/officeart/2005/8/layout/vProcess5"/>
    <dgm:cxn modelId="{CC2E6EFE-8F20-4161-9D21-287D099CFA83}" srcId="{1404D66B-CA61-4987-A907-476BE842BC5D}" destId="{5633DB28-8719-45EB-8B9D-3F2B0FCF2FC4}" srcOrd="2" destOrd="0" parTransId="{A99AAA6F-5901-4328-AEDE-0CFAB2819A30}" sibTransId="{7388749B-7FD4-4DEB-AA3B-FE885F44FACB}"/>
    <dgm:cxn modelId="{B87AC6E5-19C9-4B50-881B-3E954C7F9A10}" type="presParOf" srcId="{8A4362E2-23E5-470C-9572-ABB4F400518B}" destId="{2897BC70-FF01-4842-B994-F894BF169419}" srcOrd="0" destOrd="0" presId="urn:microsoft.com/office/officeart/2005/8/layout/vProcess5"/>
    <dgm:cxn modelId="{05F859EA-4191-41D6-B4BD-5DFAD85AD2DF}" type="presParOf" srcId="{8A4362E2-23E5-470C-9572-ABB4F400518B}" destId="{1D44E1E5-4B0C-444E-AFD1-7D205064D724}" srcOrd="1" destOrd="0" presId="urn:microsoft.com/office/officeart/2005/8/layout/vProcess5"/>
    <dgm:cxn modelId="{073652E2-436C-43DF-B10C-F5D40F5D8C6D}" type="presParOf" srcId="{8A4362E2-23E5-470C-9572-ABB4F400518B}" destId="{9D825B01-F274-4E42-8F59-90C56B35BAAC}" srcOrd="2" destOrd="0" presId="urn:microsoft.com/office/officeart/2005/8/layout/vProcess5"/>
    <dgm:cxn modelId="{7CF3E877-ECB2-4625-9814-5511D360D2A5}" type="presParOf" srcId="{8A4362E2-23E5-470C-9572-ABB4F400518B}" destId="{74ADF6F3-7C52-487D-9FB8-FDED739A6EF0}" srcOrd="3" destOrd="0" presId="urn:microsoft.com/office/officeart/2005/8/layout/vProcess5"/>
    <dgm:cxn modelId="{60B67B08-5973-4A59-AF6D-E57B373EF9B9}" type="presParOf" srcId="{8A4362E2-23E5-470C-9572-ABB4F400518B}" destId="{536B2450-8004-41BF-B4FD-77A1E24A5E36}" srcOrd="4" destOrd="0" presId="urn:microsoft.com/office/officeart/2005/8/layout/vProcess5"/>
    <dgm:cxn modelId="{04C5EFB2-4C67-4CAA-AA72-A0B7982DCB09}" type="presParOf" srcId="{8A4362E2-23E5-470C-9572-ABB4F400518B}" destId="{8DC663A5-FE1B-4559-979D-56A21D58D441}" srcOrd="5" destOrd="0" presId="urn:microsoft.com/office/officeart/2005/8/layout/vProcess5"/>
    <dgm:cxn modelId="{13E62D14-D66C-4042-83F2-FFFA267A0306}" type="presParOf" srcId="{8A4362E2-23E5-470C-9572-ABB4F400518B}" destId="{AC134777-791F-4FA7-95A8-3347FB32988C}" srcOrd="6" destOrd="0" presId="urn:microsoft.com/office/officeart/2005/8/layout/vProcess5"/>
    <dgm:cxn modelId="{814C173A-52C6-4E5D-B743-CB60EB99AE1A}" type="presParOf" srcId="{8A4362E2-23E5-470C-9572-ABB4F400518B}" destId="{7235694C-032F-43DF-A1B9-F21B4943BF16}" srcOrd="7" destOrd="0" presId="urn:microsoft.com/office/officeart/2005/8/layout/vProcess5"/>
    <dgm:cxn modelId="{4B9666FB-E8F9-44DA-AE18-42027C256644}" type="presParOf" srcId="{8A4362E2-23E5-470C-9572-ABB4F400518B}" destId="{80685F18-2BC1-4159-A2BB-585834A613EA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7CB0E38-1779-43F8-80C7-E0785317CCCB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C8130C-0AD7-4E4A-969B-ABEFBAE99A4C}">
      <dgm:prSet phldrT="[Text]"/>
      <dgm:spPr/>
      <dgm:t>
        <a:bodyPr/>
        <a:lstStyle/>
        <a:p>
          <a:r>
            <a:rPr lang="en-US" dirty="0"/>
            <a:t>What about the interval predictors?</a:t>
          </a:r>
        </a:p>
      </dgm:t>
    </dgm:pt>
    <dgm:pt modelId="{6B4095DF-383F-4AC1-950A-511EEF8D8600}" type="parTrans" cxnId="{59BE9381-4E5E-4688-9192-D28981ABF4FB}">
      <dgm:prSet/>
      <dgm:spPr/>
      <dgm:t>
        <a:bodyPr/>
        <a:lstStyle/>
        <a:p>
          <a:endParaRPr lang="en-US"/>
        </a:p>
      </dgm:t>
    </dgm:pt>
    <dgm:pt modelId="{71F722F3-CC71-440F-AD1C-0A302B0ECDE3}" type="sibTrans" cxnId="{59BE9381-4E5E-4688-9192-D28981ABF4FB}">
      <dgm:prSet/>
      <dgm:spPr/>
      <dgm:t>
        <a:bodyPr/>
        <a:lstStyle/>
        <a:p>
          <a:endParaRPr lang="en-US"/>
        </a:p>
      </dgm:t>
    </dgm:pt>
    <dgm:pt modelId="{BE2B65F9-0135-485D-8A12-901B615A9EA6}">
      <dgm:prSet phldrT="[Text]"/>
      <dgm:spPr/>
      <dgm:t>
        <a:bodyPr/>
        <a:lstStyle/>
        <a:p>
          <a:r>
            <a:rPr lang="en-US" dirty="0"/>
            <a:t>Even though DEROG is an interval variable, we will treat it as a categorical variable </a:t>
          </a:r>
          <a:r>
            <a:rPr lang="en-US" u="sng" dirty="0"/>
            <a:t>only</a:t>
          </a:r>
          <a:r>
            <a:rPr lang="en-US" dirty="0"/>
            <a:t> for the purpose of aggregation.</a:t>
          </a:r>
        </a:p>
      </dgm:t>
    </dgm:pt>
    <dgm:pt modelId="{C8BA65BB-A406-414D-93FA-901CBA07E962}" type="parTrans" cxnId="{17E47E3C-A6D0-493D-81B0-5CAA15D09FDB}">
      <dgm:prSet/>
      <dgm:spPr/>
      <dgm:t>
        <a:bodyPr/>
        <a:lstStyle/>
        <a:p>
          <a:endParaRPr lang="en-US"/>
        </a:p>
      </dgm:t>
    </dgm:pt>
    <dgm:pt modelId="{828F3EBF-AF0C-4C92-98B8-8159B8C5677C}" type="sibTrans" cxnId="{17E47E3C-A6D0-493D-81B0-5CAA15D09FDB}">
      <dgm:prSet/>
      <dgm:spPr/>
      <dgm:t>
        <a:bodyPr/>
        <a:lstStyle/>
        <a:p>
          <a:endParaRPr lang="en-US"/>
        </a:p>
      </dgm:t>
    </dgm:pt>
    <dgm:pt modelId="{F4438C67-CE92-4738-94E6-08EE8D37DD5A}" type="pres">
      <dgm:prSet presAssocID="{D7CB0E38-1779-43F8-80C7-E0785317CCCB}" presName="Name0" presStyleCnt="0">
        <dgm:presLayoutVars>
          <dgm:dir/>
          <dgm:resizeHandles val="exact"/>
        </dgm:presLayoutVars>
      </dgm:prSet>
      <dgm:spPr/>
    </dgm:pt>
    <dgm:pt modelId="{0FB0E9EE-0784-4695-8A83-AF55BCB9223F}" type="pres">
      <dgm:prSet presAssocID="{4BC8130C-0AD7-4E4A-969B-ABEFBAE99A4C}" presName="composite" presStyleCnt="0"/>
      <dgm:spPr/>
    </dgm:pt>
    <dgm:pt modelId="{1137DD86-CDDB-4435-A43A-F043E2847C17}" type="pres">
      <dgm:prSet presAssocID="{4BC8130C-0AD7-4E4A-969B-ABEFBAE99A4C}" presName="rect1" presStyleLbl="trAlignAcc1" presStyleIdx="0" presStyleCnt="2" custScaleY="185814">
        <dgm:presLayoutVars>
          <dgm:bulletEnabled val="1"/>
        </dgm:presLayoutVars>
      </dgm:prSet>
      <dgm:spPr/>
    </dgm:pt>
    <dgm:pt modelId="{CAD285CA-444C-49E1-9457-4F609F1D56CA}" type="pres">
      <dgm:prSet presAssocID="{4BC8130C-0AD7-4E4A-969B-ABEFBAE99A4C}" presName="rect2" presStyleLbl="fgImgPlace1" presStyleIdx="0" presStyleCnt="2" custLinFactNeighborX="-22107" custLinFactNeighborY="-25811"/>
      <dgm:spPr>
        <a:blipFill rotWithShape="1">
          <a:blip xmlns:r="http://schemas.openxmlformats.org/officeDocument/2006/relationships" r:embed="rId1"/>
          <a:srcRect/>
          <a:stretch>
            <a:fillRect l="-7000" r="-7000"/>
          </a:stretch>
        </a:blipFill>
      </dgm:spPr>
    </dgm:pt>
    <dgm:pt modelId="{27A42923-038F-4A6B-8349-CE58BF1F2448}" type="pres">
      <dgm:prSet presAssocID="{71F722F3-CC71-440F-AD1C-0A302B0ECDE3}" presName="sibTrans" presStyleCnt="0"/>
      <dgm:spPr/>
    </dgm:pt>
    <dgm:pt modelId="{BF5D6FFD-B088-4D0B-AB87-A114B8C6CD6F}" type="pres">
      <dgm:prSet presAssocID="{BE2B65F9-0135-485D-8A12-901B615A9EA6}" presName="composite" presStyleCnt="0"/>
      <dgm:spPr/>
    </dgm:pt>
    <dgm:pt modelId="{8BADE230-0071-4CE5-B2CF-A1797A2F51FC}" type="pres">
      <dgm:prSet presAssocID="{BE2B65F9-0135-485D-8A12-901B615A9EA6}" presName="rect1" presStyleLbl="trAlignAcc1" presStyleIdx="1" presStyleCnt="2" custScaleY="204393">
        <dgm:presLayoutVars>
          <dgm:bulletEnabled val="1"/>
        </dgm:presLayoutVars>
      </dgm:prSet>
      <dgm:spPr/>
    </dgm:pt>
    <dgm:pt modelId="{A983A40C-7A63-4078-8579-FB47E1089E20}" type="pres">
      <dgm:prSet presAssocID="{BE2B65F9-0135-485D-8A12-901B615A9EA6}" presName="rect2" presStyleLbl="fgImgPlace1" presStyleIdx="1" presStyleCnt="2" custLinFactNeighborX="-22107" custLinFactNeighborY="-32465"/>
      <dgm:spPr>
        <a:blipFill rotWithShape="1">
          <a:blip xmlns:r="http://schemas.openxmlformats.org/officeDocument/2006/relationships" r:embed="rId2"/>
          <a:srcRect/>
          <a:stretch>
            <a:fillRect l="-25000" r="-25000"/>
          </a:stretch>
        </a:blipFill>
      </dgm:spPr>
    </dgm:pt>
  </dgm:ptLst>
  <dgm:cxnLst>
    <dgm:cxn modelId="{72D91413-84B9-429D-8FEA-03B6E6018413}" type="presOf" srcId="{D7CB0E38-1779-43F8-80C7-E0785317CCCB}" destId="{F4438C67-CE92-4738-94E6-08EE8D37DD5A}" srcOrd="0" destOrd="0" presId="urn:microsoft.com/office/officeart/2008/layout/PictureStrips"/>
    <dgm:cxn modelId="{17E47E3C-A6D0-493D-81B0-5CAA15D09FDB}" srcId="{D7CB0E38-1779-43F8-80C7-E0785317CCCB}" destId="{BE2B65F9-0135-485D-8A12-901B615A9EA6}" srcOrd="1" destOrd="0" parTransId="{C8BA65BB-A406-414D-93FA-901CBA07E962}" sibTransId="{828F3EBF-AF0C-4C92-98B8-8159B8C5677C}"/>
    <dgm:cxn modelId="{59BE9381-4E5E-4688-9192-D28981ABF4FB}" srcId="{D7CB0E38-1779-43F8-80C7-E0785317CCCB}" destId="{4BC8130C-0AD7-4E4A-969B-ABEFBAE99A4C}" srcOrd="0" destOrd="0" parTransId="{6B4095DF-383F-4AC1-950A-511EEF8D8600}" sibTransId="{71F722F3-CC71-440F-AD1C-0A302B0ECDE3}"/>
    <dgm:cxn modelId="{419DE589-2A7C-48BC-9FA3-39F00D67CFD1}" type="presOf" srcId="{4BC8130C-0AD7-4E4A-969B-ABEFBAE99A4C}" destId="{1137DD86-CDDB-4435-A43A-F043E2847C17}" srcOrd="0" destOrd="0" presId="urn:microsoft.com/office/officeart/2008/layout/PictureStrips"/>
    <dgm:cxn modelId="{54EA2CDA-32CC-4CB8-AB7F-3CAFD55F115B}" type="presOf" srcId="{BE2B65F9-0135-485D-8A12-901B615A9EA6}" destId="{8BADE230-0071-4CE5-B2CF-A1797A2F51FC}" srcOrd="0" destOrd="0" presId="urn:microsoft.com/office/officeart/2008/layout/PictureStrips"/>
    <dgm:cxn modelId="{96E84E05-EDBE-4F49-8D42-0CAA5386948B}" type="presParOf" srcId="{F4438C67-CE92-4738-94E6-08EE8D37DD5A}" destId="{0FB0E9EE-0784-4695-8A83-AF55BCB9223F}" srcOrd="0" destOrd="0" presId="urn:microsoft.com/office/officeart/2008/layout/PictureStrips"/>
    <dgm:cxn modelId="{77C8FD70-25B7-46A9-9B08-45D4198127AC}" type="presParOf" srcId="{0FB0E9EE-0784-4695-8A83-AF55BCB9223F}" destId="{1137DD86-CDDB-4435-A43A-F043E2847C17}" srcOrd="0" destOrd="0" presId="urn:microsoft.com/office/officeart/2008/layout/PictureStrips"/>
    <dgm:cxn modelId="{064026B3-E511-4BD5-A484-9FC55CAD4942}" type="presParOf" srcId="{0FB0E9EE-0784-4695-8A83-AF55BCB9223F}" destId="{CAD285CA-444C-49E1-9457-4F609F1D56CA}" srcOrd="1" destOrd="0" presId="urn:microsoft.com/office/officeart/2008/layout/PictureStrips"/>
    <dgm:cxn modelId="{098FB2D2-8B13-4515-9682-98F24895950C}" type="presParOf" srcId="{F4438C67-CE92-4738-94E6-08EE8D37DD5A}" destId="{27A42923-038F-4A6B-8349-CE58BF1F2448}" srcOrd="1" destOrd="0" presId="urn:microsoft.com/office/officeart/2008/layout/PictureStrips"/>
    <dgm:cxn modelId="{B82134C1-FEF0-4BF8-BF04-55C6E8FB3978}" type="presParOf" srcId="{F4438C67-CE92-4738-94E6-08EE8D37DD5A}" destId="{BF5D6FFD-B088-4D0B-AB87-A114B8C6CD6F}" srcOrd="2" destOrd="0" presId="urn:microsoft.com/office/officeart/2008/layout/PictureStrips"/>
    <dgm:cxn modelId="{269A649D-881C-47D3-B050-D1A773668735}" type="presParOf" srcId="{BF5D6FFD-B088-4D0B-AB87-A114B8C6CD6F}" destId="{8BADE230-0071-4CE5-B2CF-A1797A2F51FC}" srcOrd="0" destOrd="0" presId="urn:microsoft.com/office/officeart/2008/layout/PictureStrips"/>
    <dgm:cxn modelId="{5BE30C63-B8E5-4521-9079-E99865628B04}" type="presParOf" srcId="{BF5D6FFD-B088-4D0B-AB87-A114B8C6CD6F}" destId="{A983A40C-7A63-4078-8579-FB47E1089E20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E2F9377-4AE8-4AB4-A831-13591830E609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B8B440-B175-4EDD-8F0F-CD4CAD5F7FD9}">
      <dgm:prSet phldrT="[Text]" custT="1"/>
      <dgm:spPr/>
      <dgm:t>
        <a:bodyPr/>
        <a:lstStyle/>
        <a:p>
          <a:r>
            <a:rPr lang="en-US" sz="4400" b="1" dirty="0"/>
            <a:t>Forward Selection</a:t>
          </a:r>
        </a:p>
      </dgm:t>
    </dgm:pt>
    <dgm:pt modelId="{0606A374-DE13-4414-B674-012FB6F1089B}" type="parTrans" cxnId="{55D7241B-99F1-4A81-BCB9-33B94863437F}">
      <dgm:prSet/>
      <dgm:spPr/>
      <dgm:t>
        <a:bodyPr/>
        <a:lstStyle/>
        <a:p>
          <a:endParaRPr lang="en-US"/>
        </a:p>
      </dgm:t>
    </dgm:pt>
    <dgm:pt modelId="{2262D016-9DED-44B1-BB14-5688D4E42300}" type="sibTrans" cxnId="{55D7241B-99F1-4A81-BCB9-33B94863437F}">
      <dgm:prSet/>
      <dgm:spPr/>
      <dgm:t>
        <a:bodyPr/>
        <a:lstStyle/>
        <a:p>
          <a:endParaRPr lang="en-US"/>
        </a:p>
      </dgm:t>
    </dgm:pt>
    <dgm:pt modelId="{532DD981-73D2-442D-AC0D-A6116D7FB5DE}">
      <dgm:prSet phldrT="[Text]"/>
      <dgm:spPr/>
      <dgm:t>
        <a:bodyPr/>
        <a:lstStyle/>
        <a:p>
          <a:r>
            <a:rPr lang="en-US" dirty="0"/>
            <a:t>Enter predictor into the model</a:t>
          </a:r>
          <a:br>
            <a:rPr lang="en-US" dirty="0"/>
          </a:br>
          <a:r>
            <a:rPr lang="en-US" dirty="0"/>
            <a:t>one at a time</a:t>
          </a:r>
        </a:p>
      </dgm:t>
    </dgm:pt>
    <dgm:pt modelId="{06CBC075-C1C6-4B5E-898A-7B1247218C9F}" type="parTrans" cxnId="{9E24F9CC-8A01-4A46-9C4B-ADAB6E620DAC}">
      <dgm:prSet/>
      <dgm:spPr/>
      <dgm:t>
        <a:bodyPr/>
        <a:lstStyle/>
        <a:p>
          <a:endParaRPr lang="en-US"/>
        </a:p>
      </dgm:t>
    </dgm:pt>
    <dgm:pt modelId="{D9F550CD-3CC3-4C6E-8A2F-006346311D92}" type="sibTrans" cxnId="{9E24F9CC-8A01-4A46-9C4B-ADAB6E620DAC}">
      <dgm:prSet/>
      <dgm:spPr/>
      <dgm:t>
        <a:bodyPr/>
        <a:lstStyle/>
        <a:p>
          <a:endParaRPr lang="en-US"/>
        </a:p>
      </dgm:t>
    </dgm:pt>
    <dgm:pt modelId="{2E1C25BD-4D65-4306-A654-0D54C47E11C0}">
      <dgm:prSet phldrT="[Text]"/>
      <dgm:spPr/>
      <dgm:t>
        <a:bodyPr/>
        <a:lstStyle/>
        <a:p>
          <a:r>
            <a:rPr lang="en-US" dirty="0"/>
            <a:t>Test if adding the predictor will</a:t>
          </a:r>
          <a:br>
            <a:rPr lang="en-US" dirty="0"/>
          </a:br>
          <a:r>
            <a:rPr lang="en-US" dirty="0"/>
            <a:t>improve the model goodness-of-fit</a:t>
          </a:r>
        </a:p>
      </dgm:t>
    </dgm:pt>
    <dgm:pt modelId="{CB23AA78-6785-4336-B0E5-419ED41D8970}" type="parTrans" cxnId="{D10E4725-2E23-4E7E-90EB-7F104226B06C}">
      <dgm:prSet/>
      <dgm:spPr/>
      <dgm:t>
        <a:bodyPr/>
        <a:lstStyle/>
        <a:p>
          <a:endParaRPr lang="en-US"/>
        </a:p>
      </dgm:t>
    </dgm:pt>
    <dgm:pt modelId="{7481981F-9905-46D9-B53F-0367DC4C96FD}" type="sibTrans" cxnId="{D10E4725-2E23-4E7E-90EB-7F104226B06C}">
      <dgm:prSet/>
      <dgm:spPr/>
      <dgm:t>
        <a:bodyPr/>
        <a:lstStyle/>
        <a:p>
          <a:endParaRPr lang="en-US"/>
        </a:p>
      </dgm:t>
    </dgm:pt>
    <dgm:pt modelId="{E8D9DA23-6232-4B25-B06B-A80AB9684149}">
      <dgm:prSet phldrT="[Text]" custT="1"/>
      <dgm:spPr/>
      <dgm:t>
        <a:bodyPr/>
        <a:lstStyle/>
        <a:p>
          <a:r>
            <a:rPr lang="en-US" sz="4400" b="1" dirty="0"/>
            <a:t>Backward Selection</a:t>
          </a:r>
        </a:p>
      </dgm:t>
    </dgm:pt>
    <dgm:pt modelId="{A01267D7-3F55-47CA-BA4A-5774FFCD1737}" type="parTrans" cxnId="{26954782-33E9-436C-962E-D9DC12FAB8DD}">
      <dgm:prSet/>
      <dgm:spPr/>
      <dgm:t>
        <a:bodyPr/>
        <a:lstStyle/>
        <a:p>
          <a:endParaRPr lang="en-US"/>
        </a:p>
      </dgm:t>
    </dgm:pt>
    <dgm:pt modelId="{4631142B-4DAC-4AEB-9BE1-E1D82C377547}" type="sibTrans" cxnId="{26954782-33E9-436C-962E-D9DC12FAB8DD}">
      <dgm:prSet/>
      <dgm:spPr/>
      <dgm:t>
        <a:bodyPr/>
        <a:lstStyle/>
        <a:p>
          <a:endParaRPr lang="en-US"/>
        </a:p>
      </dgm:t>
    </dgm:pt>
    <dgm:pt modelId="{24D84350-CC4D-4D6D-9908-7F3E973A39A0}">
      <dgm:prSet phldrT="[Text]"/>
      <dgm:spPr/>
      <dgm:t>
        <a:bodyPr/>
        <a:lstStyle/>
        <a:p>
          <a:r>
            <a:rPr lang="en-US" dirty="0"/>
            <a:t>Remove predictor from the model</a:t>
          </a:r>
          <a:br>
            <a:rPr lang="en-US" dirty="0"/>
          </a:br>
          <a:r>
            <a:rPr lang="en-US" dirty="0"/>
            <a:t>one at a time</a:t>
          </a:r>
        </a:p>
      </dgm:t>
    </dgm:pt>
    <dgm:pt modelId="{8E01EBE0-CCD8-40A9-BADE-AECD7B3B178A}" type="parTrans" cxnId="{47037612-B6B4-4D5C-BB95-31D812513D5C}">
      <dgm:prSet/>
      <dgm:spPr/>
      <dgm:t>
        <a:bodyPr/>
        <a:lstStyle/>
        <a:p>
          <a:endParaRPr lang="en-US"/>
        </a:p>
      </dgm:t>
    </dgm:pt>
    <dgm:pt modelId="{55CE85BD-5664-49AA-9EC3-8E9D0152CDCC}" type="sibTrans" cxnId="{47037612-B6B4-4D5C-BB95-31D812513D5C}">
      <dgm:prSet/>
      <dgm:spPr/>
      <dgm:t>
        <a:bodyPr/>
        <a:lstStyle/>
        <a:p>
          <a:endParaRPr lang="en-US"/>
        </a:p>
      </dgm:t>
    </dgm:pt>
    <dgm:pt modelId="{8CCCE356-76E9-4ABF-8E26-29C06D09E559}">
      <dgm:prSet phldrT="[Text]"/>
      <dgm:spPr/>
      <dgm:t>
        <a:bodyPr/>
        <a:lstStyle/>
        <a:p>
          <a:r>
            <a:rPr lang="en-US" dirty="0"/>
            <a:t>Test if removing the predictor will</a:t>
          </a:r>
          <a:br>
            <a:rPr lang="en-US" dirty="0"/>
          </a:br>
          <a:r>
            <a:rPr lang="en-US" u="sng" dirty="0"/>
            <a:t>not</a:t>
          </a:r>
          <a:r>
            <a:rPr lang="en-US" dirty="0"/>
            <a:t> reduce the model goodness-of-fit</a:t>
          </a:r>
        </a:p>
      </dgm:t>
    </dgm:pt>
    <dgm:pt modelId="{31D6EA03-06E7-45B7-A172-5CA199A0AE8B}" type="parTrans" cxnId="{8DBF03F0-C953-4118-B24A-58BB96E46E87}">
      <dgm:prSet/>
      <dgm:spPr/>
      <dgm:t>
        <a:bodyPr/>
        <a:lstStyle/>
        <a:p>
          <a:endParaRPr lang="en-US"/>
        </a:p>
      </dgm:t>
    </dgm:pt>
    <dgm:pt modelId="{EBE5ECF7-72F0-473A-BDAC-9EC5C3D5DD49}" type="sibTrans" cxnId="{8DBF03F0-C953-4118-B24A-58BB96E46E87}">
      <dgm:prSet/>
      <dgm:spPr/>
      <dgm:t>
        <a:bodyPr/>
        <a:lstStyle/>
        <a:p>
          <a:endParaRPr lang="en-US"/>
        </a:p>
      </dgm:t>
    </dgm:pt>
    <dgm:pt modelId="{7A94D814-097B-4AAB-8E38-1BAA47C3872D}">
      <dgm:prSet phldrT="[Text]"/>
      <dgm:spPr/>
      <dgm:t>
        <a:bodyPr/>
        <a:lstStyle/>
        <a:p>
          <a:r>
            <a:rPr lang="en-US" dirty="0"/>
            <a:t>Start with a model</a:t>
          </a:r>
          <a:br>
            <a:rPr lang="en-US" dirty="0"/>
          </a:br>
          <a:r>
            <a:rPr lang="en-US" dirty="0"/>
            <a:t>without any predictor</a:t>
          </a:r>
        </a:p>
      </dgm:t>
    </dgm:pt>
    <dgm:pt modelId="{CFB09ADA-5306-4EAF-A968-DAE8E7297AEB}" type="parTrans" cxnId="{675022CF-4F38-4CF2-BA5A-20C63AD607BD}">
      <dgm:prSet/>
      <dgm:spPr/>
      <dgm:t>
        <a:bodyPr/>
        <a:lstStyle/>
        <a:p>
          <a:endParaRPr lang="en-US"/>
        </a:p>
      </dgm:t>
    </dgm:pt>
    <dgm:pt modelId="{80055FBA-DD66-443E-A420-24737841AF13}" type="sibTrans" cxnId="{675022CF-4F38-4CF2-BA5A-20C63AD607BD}">
      <dgm:prSet/>
      <dgm:spPr/>
      <dgm:t>
        <a:bodyPr/>
        <a:lstStyle/>
        <a:p>
          <a:endParaRPr lang="en-US"/>
        </a:p>
      </dgm:t>
    </dgm:pt>
    <dgm:pt modelId="{B1145AEF-E1C5-4D64-B867-1B635904BA77}">
      <dgm:prSet phldrT="[Text]"/>
      <dgm:spPr/>
      <dgm:t>
        <a:bodyPr/>
        <a:lstStyle/>
        <a:p>
          <a:r>
            <a:rPr lang="en-US" dirty="0"/>
            <a:t>Start with a model</a:t>
          </a:r>
          <a:br>
            <a:rPr lang="en-US" dirty="0"/>
          </a:br>
          <a:r>
            <a:rPr lang="en-US" dirty="0"/>
            <a:t>with ALL the predictors</a:t>
          </a:r>
        </a:p>
      </dgm:t>
    </dgm:pt>
    <dgm:pt modelId="{FA0A2025-FA82-4BCA-BD1B-810E835BB513}" type="parTrans" cxnId="{9887E024-77BA-4354-886F-E5213D3C4125}">
      <dgm:prSet/>
      <dgm:spPr/>
      <dgm:t>
        <a:bodyPr/>
        <a:lstStyle/>
        <a:p>
          <a:endParaRPr lang="en-US"/>
        </a:p>
      </dgm:t>
    </dgm:pt>
    <dgm:pt modelId="{7F2C7369-01C2-48F2-9ACF-D2832BB0ABC0}" type="sibTrans" cxnId="{9887E024-77BA-4354-886F-E5213D3C4125}">
      <dgm:prSet/>
      <dgm:spPr/>
      <dgm:t>
        <a:bodyPr/>
        <a:lstStyle/>
        <a:p>
          <a:endParaRPr lang="en-US"/>
        </a:p>
      </dgm:t>
    </dgm:pt>
    <dgm:pt modelId="{567A2646-2B87-4FD3-8AFD-EB7181C1687D}" type="pres">
      <dgm:prSet presAssocID="{3E2F9377-4AE8-4AB4-A831-13591830E609}" presName="theList" presStyleCnt="0">
        <dgm:presLayoutVars>
          <dgm:dir/>
          <dgm:animLvl val="lvl"/>
          <dgm:resizeHandles val="exact"/>
        </dgm:presLayoutVars>
      </dgm:prSet>
      <dgm:spPr/>
    </dgm:pt>
    <dgm:pt modelId="{151752DB-8947-4755-B744-197C94F9B96F}" type="pres">
      <dgm:prSet presAssocID="{ADB8B440-B175-4EDD-8F0F-CD4CAD5F7FD9}" presName="compNode" presStyleCnt="0"/>
      <dgm:spPr/>
    </dgm:pt>
    <dgm:pt modelId="{7A362C9F-D123-426A-8EC9-13DFA1E79D55}" type="pres">
      <dgm:prSet presAssocID="{ADB8B440-B175-4EDD-8F0F-CD4CAD5F7FD9}" presName="aNode" presStyleLbl="bgShp" presStyleIdx="0" presStyleCnt="2"/>
      <dgm:spPr/>
    </dgm:pt>
    <dgm:pt modelId="{2FEA8A5D-6CAD-427A-92E4-9D1FFCDAE5A6}" type="pres">
      <dgm:prSet presAssocID="{ADB8B440-B175-4EDD-8F0F-CD4CAD5F7FD9}" presName="textNode" presStyleLbl="bgShp" presStyleIdx="0" presStyleCnt="2"/>
      <dgm:spPr/>
    </dgm:pt>
    <dgm:pt modelId="{04015BF1-345C-44C7-B187-4F5A1D134833}" type="pres">
      <dgm:prSet presAssocID="{ADB8B440-B175-4EDD-8F0F-CD4CAD5F7FD9}" presName="compChildNode" presStyleCnt="0"/>
      <dgm:spPr/>
    </dgm:pt>
    <dgm:pt modelId="{5A6CD5EA-8848-41B8-AC92-DB6F0A572EC6}" type="pres">
      <dgm:prSet presAssocID="{ADB8B440-B175-4EDD-8F0F-CD4CAD5F7FD9}" presName="theInnerList" presStyleCnt="0"/>
      <dgm:spPr/>
    </dgm:pt>
    <dgm:pt modelId="{C3374916-4E9D-423E-B84A-F2A6C0DAE95A}" type="pres">
      <dgm:prSet presAssocID="{7A94D814-097B-4AAB-8E38-1BAA47C3872D}" presName="childNode" presStyleLbl="node1" presStyleIdx="0" presStyleCnt="6">
        <dgm:presLayoutVars>
          <dgm:bulletEnabled val="1"/>
        </dgm:presLayoutVars>
      </dgm:prSet>
      <dgm:spPr/>
    </dgm:pt>
    <dgm:pt modelId="{87035255-0EEB-4C1E-A065-CD5D75D70485}" type="pres">
      <dgm:prSet presAssocID="{7A94D814-097B-4AAB-8E38-1BAA47C3872D}" presName="aSpace2" presStyleCnt="0"/>
      <dgm:spPr/>
    </dgm:pt>
    <dgm:pt modelId="{22C78200-B61B-4E25-BA51-E0698BD002D6}" type="pres">
      <dgm:prSet presAssocID="{532DD981-73D2-442D-AC0D-A6116D7FB5DE}" presName="childNode" presStyleLbl="node1" presStyleIdx="1" presStyleCnt="6">
        <dgm:presLayoutVars>
          <dgm:bulletEnabled val="1"/>
        </dgm:presLayoutVars>
      </dgm:prSet>
      <dgm:spPr/>
    </dgm:pt>
    <dgm:pt modelId="{A60F2786-6925-4D9F-8591-32E47DFA0C2C}" type="pres">
      <dgm:prSet presAssocID="{532DD981-73D2-442D-AC0D-A6116D7FB5DE}" presName="aSpace2" presStyleCnt="0"/>
      <dgm:spPr/>
    </dgm:pt>
    <dgm:pt modelId="{E018CFC8-6683-464B-85C4-52393BCB1447}" type="pres">
      <dgm:prSet presAssocID="{2E1C25BD-4D65-4306-A654-0D54C47E11C0}" presName="childNode" presStyleLbl="node1" presStyleIdx="2" presStyleCnt="6">
        <dgm:presLayoutVars>
          <dgm:bulletEnabled val="1"/>
        </dgm:presLayoutVars>
      </dgm:prSet>
      <dgm:spPr/>
    </dgm:pt>
    <dgm:pt modelId="{CF715D26-F438-43BF-AF3E-F33F878A6BBB}" type="pres">
      <dgm:prSet presAssocID="{ADB8B440-B175-4EDD-8F0F-CD4CAD5F7FD9}" presName="aSpace" presStyleCnt="0"/>
      <dgm:spPr/>
    </dgm:pt>
    <dgm:pt modelId="{601B4F65-E0F5-4F24-8DFA-EB1583CC662A}" type="pres">
      <dgm:prSet presAssocID="{E8D9DA23-6232-4B25-B06B-A80AB9684149}" presName="compNode" presStyleCnt="0"/>
      <dgm:spPr/>
    </dgm:pt>
    <dgm:pt modelId="{878780AE-5F98-4FB8-A807-95B870A90BE7}" type="pres">
      <dgm:prSet presAssocID="{E8D9DA23-6232-4B25-B06B-A80AB9684149}" presName="aNode" presStyleLbl="bgShp" presStyleIdx="1" presStyleCnt="2"/>
      <dgm:spPr/>
    </dgm:pt>
    <dgm:pt modelId="{5E5AE348-D62B-44C5-AF85-C543D1EE0A04}" type="pres">
      <dgm:prSet presAssocID="{E8D9DA23-6232-4B25-B06B-A80AB9684149}" presName="textNode" presStyleLbl="bgShp" presStyleIdx="1" presStyleCnt="2"/>
      <dgm:spPr/>
    </dgm:pt>
    <dgm:pt modelId="{56857C58-E1BD-41D8-AC88-FDB99EAA19A3}" type="pres">
      <dgm:prSet presAssocID="{E8D9DA23-6232-4B25-B06B-A80AB9684149}" presName="compChildNode" presStyleCnt="0"/>
      <dgm:spPr/>
    </dgm:pt>
    <dgm:pt modelId="{52999372-4067-4FE8-BB1C-88B8A3CBBA4F}" type="pres">
      <dgm:prSet presAssocID="{E8D9DA23-6232-4B25-B06B-A80AB9684149}" presName="theInnerList" presStyleCnt="0"/>
      <dgm:spPr/>
    </dgm:pt>
    <dgm:pt modelId="{A825E8D4-4FD9-41DB-B4C2-3CB9E1186438}" type="pres">
      <dgm:prSet presAssocID="{B1145AEF-E1C5-4D64-B867-1B635904BA77}" presName="childNode" presStyleLbl="node1" presStyleIdx="3" presStyleCnt="6">
        <dgm:presLayoutVars>
          <dgm:bulletEnabled val="1"/>
        </dgm:presLayoutVars>
      </dgm:prSet>
      <dgm:spPr/>
    </dgm:pt>
    <dgm:pt modelId="{BC9146AE-4154-44D7-A90E-4098C1840450}" type="pres">
      <dgm:prSet presAssocID="{B1145AEF-E1C5-4D64-B867-1B635904BA77}" presName="aSpace2" presStyleCnt="0"/>
      <dgm:spPr/>
    </dgm:pt>
    <dgm:pt modelId="{4B696794-82E2-4FBA-B6D3-79BD95C088C4}" type="pres">
      <dgm:prSet presAssocID="{24D84350-CC4D-4D6D-9908-7F3E973A39A0}" presName="childNode" presStyleLbl="node1" presStyleIdx="4" presStyleCnt="6">
        <dgm:presLayoutVars>
          <dgm:bulletEnabled val="1"/>
        </dgm:presLayoutVars>
      </dgm:prSet>
      <dgm:spPr/>
    </dgm:pt>
    <dgm:pt modelId="{9A81C64C-3AC0-48D5-AC1D-97A4C93011A6}" type="pres">
      <dgm:prSet presAssocID="{24D84350-CC4D-4D6D-9908-7F3E973A39A0}" presName="aSpace2" presStyleCnt="0"/>
      <dgm:spPr/>
    </dgm:pt>
    <dgm:pt modelId="{9F2ABA80-C69A-4717-830B-E90050F1D984}" type="pres">
      <dgm:prSet presAssocID="{8CCCE356-76E9-4ABF-8E26-29C06D09E559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166A3C05-CAA8-4A21-BAE3-6E35465F4043}" type="presOf" srcId="{8CCCE356-76E9-4ABF-8E26-29C06D09E559}" destId="{9F2ABA80-C69A-4717-830B-E90050F1D984}" srcOrd="0" destOrd="0" presId="urn:microsoft.com/office/officeart/2005/8/layout/lProcess2"/>
    <dgm:cxn modelId="{47037612-B6B4-4D5C-BB95-31D812513D5C}" srcId="{E8D9DA23-6232-4B25-B06B-A80AB9684149}" destId="{24D84350-CC4D-4D6D-9908-7F3E973A39A0}" srcOrd="1" destOrd="0" parTransId="{8E01EBE0-CCD8-40A9-BADE-AECD7B3B178A}" sibTransId="{55CE85BD-5664-49AA-9EC3-8E9D0152CDCC}"/>
    <dgm:cxn modelId="{607E8214-8873-4BF9-BA5E-DD2DE9FD6A15}" type="presOf" srcId="{ADB8B440-B175-4EDD-8F0F-CD4CAD5F7FD9}" destId="{7A362C9F-D123-426A-8EC9-13DFA1E79D55}" srcOrd="0" destOrd="0" presId="urn:microsoft.com/office/officeart/2005/8/layout/lProcess2"/>
    <dgm:cxn modelId="{55D7241B-99F1-4A81-BCB9-33B94863437F}" srcId="{3E2F9377-4AE8-4AB4-A831-13591830E609}" destId="{ADB8B440-B175-4EDD-8F0F-CD4CAD5F7FD9}" srcOrd="0" destOrd="0" parTransId="{0606A374-DE13-4414-B674-012FB6F1089B}" sibTransId="{2262D016-9DED-44B1-BB14-5688D4E42300}"/>
    <dgm:cxn modelId="{9887E024-77BA-4354-886F-E5213D3C4125}" srcId="{E8D9DA23-6232-4B25-B06B-A80AB9684149}" destId="{B1145AEF-E1C5-4D64-B867-1B635904BA77}" srcOrd="0" destOrd="0" parTransId="{FA0A2025-FA82-4BCA-BD1B-810E835BB513}" sibTransId="{7F2C7369-01C2-48F2-9ACF-D2832BB0ABC0}"/>
    <dgm:cxn modelId="{D10E4725-2E23-4E7E-90EB-7F104226B06C}" srcId="{ADB8B440-B175-4EDD-8F0F-CD4CAD5F7FD9}" destId="{2E1C25BD-4D65-4306-A654-0D54C47E11C0}" srcOrd="2" destOrd="0" parTransId="{CB23AA78-6785-4336-B0E5-419ED41D8970}" sibTransId="{7481981F-9905-46D9-B53F-0367DC4C96FD}"/>
    <dgm:cxn modelId="{8E9B0128-81D9-4EB0-91F1-923266C95920}" type="presOf" srcId="{2E1C25BD-4D65-4306-A654-0D54C47E11C0}" destId="{E018CFC8-6683-464B-85C4-52393BCB1447}" srcOrd="0" destOrd="0" presId="urn:microsoft.com/office/officeart/2005/8/layout/lProcess2"/>
    <dgm:cxn modelId="{1C7E9732-26F8-4CEE-86CE-4AE9477944BF}" type="presOf" srcId="{B1145AEF-E1C5-4D64-B867-1B635904BA77}" destId="{A825E8D4-4FD9-41DB-B4C2-3CB9E1186438}" srcOrd="0" destOrd="0" presId="urn:microsoft.com/office/officeart/2005/8/layout/lProcess2"/>
    <dgm:cxn modelId="{54D3E246-D0D6-4718-B770-1A44745B7FC4}" type="presOf" srcId="{24D84350-CC4D-4D6D-9908-7F3E973A39A0}" destId="{4B696794-82E2-4FBA-B6D3-79BD95C088C4}" srcOrd="0" destOrd="0" presId="urn:microsoft.com/office/officeart/2005/8/layout/lProcess2"/>
    <dgm:cxn modelId="{033BB34B-161B-4994-A293-5CBE03356F23}" type="presOf" srcId="{ADB8B440-B175-4EDD-8F0F-CD4CAD5F7FD9}" destId="{2FEA8A5D-6CAD-427A-92E4-9D1FFCDAE5A6}" srcOrd="1" destOrd="0" presId="urn:microsoft.com/office/officeart/2005/8/layout/lProcess2"/>
    <dgm:cxn modelId="{B6A16851-55DE-4857-B097-EE0305ADF6D0}" type="presOf" srcId="{532DD981-73D2-442D-AC0D-A6116D7FB5DE}" destId="{22C78200-B61B-4E25-BA51-E0698BD002D6}" srcOrd="0" destOrd="0" presId="urn:microsoft.com/office/officeart/2005/8/layout/lProcess2"/>
    <dgm:cxn modelId="{26954782-33E9-436C-962E-D9DC12FAB8DD}" srcId="{3E2F9377-4AE8-4AB4-A831-13591830E609}" destId="{E8D9DA23-6232-4B25-B06B-A80AB9684149}" srcOrd="1" destOrd="0" parTransId="{A01267D7-3F55-47CA-BA4A-5774FFCD1737}" sibTransId="{4631142B-4DAC-4AEB-9BE1-E1D82C377547}"/>
    <dgm:cxn modelId="{EBCE0C90-E62F-43F3-9138-47CEC6CFCDA6}" type="presOf" srcId="{E8D9DA23-6232-4B25-B06B-A80AB9684149}" destId="{878780AE-5F98-4FB8-A807-95B870A90BE7}" srcOrd="0" destOrd="0" presId="urn:microsoft.com/office/officeart/2005/8/layout/lProcess2"/>
    <dgm:cxn modelId="{3BB99BB1-5829-4342-A3D9-CA19E70A8E12}" type="presOf" srcId="{3E2F9377-4AE8-4AB4-A831-13591830E609}" destId="{567A2646-2B87-4FD3-8AFD-EB7181C1687D}" srcOrd="0" destOrd="0" presId="urn:microsoft.com/office/officeart/2005/8/layout/lProcess2"/>
    <dgm:cxn modelId="{9E24F9CC-8A01-4A46-9C4B-ADAB6E620DAC}" srcId="{ADB8B440-B175-4EDD-8F0F-CD4CAD5F7FD9}" destId="{532DD981-73D2-442D-AC0D-A6116D7FB5DE}" srcOrd="1" destOrd="0" parTransId="{06CBC075-C1C6-4B5E-898A-7B1247218C9F}" sibTransId="{D9F550CD-3CC3-4C6E-8A2F-006346311D92}"/>
    <dgm:cxn modelId="{A913A7CE-CDD7-46A6-B851-176FA184FEDB}" type="presOf" srcId="{E8D9DA23-6232-4B25-B06B-A80AB9684149}" destId="{5E5AE348-D62B-44C5-AF85-C543D1EE0A04}" srcOrd="1" destOrd="0" presId="urn:microsoft.com/office/officeart/2005/8/layout/lProcess2"/>
    <dgm:cxn modelId="{675022CF-4F38-4CF2-BA5A-20C63AD607BD}" srcId="{ADB8B440-B175-4EDD-8F0F-CD4CAD5F7FD9}" destId="{7A94D814-097B-4AAB-8E38-1BAA47C3872D}" srcOrd="0" destOrd="0" parTransId="{CFB09ADA-5306-4EAF-A968-DAE8E7297AEB}" sibTransId="{80055FBA-DD66-443E-A420-24737841AF13}"/>
    <dgm:cxn modelId="{A4A525EA-00C5-472A-9F15-01A343647713}" type="presOf" srcId="{7A94D814-097B-4AAB-8E38-1BAA47C3872D}" destId="{C3374916-4E9D-423E-B84A-F2A6C0DAE95A}" srcOrd="0" destOrd="0" presId="urn:microsoft.com/office/officeart/2005/8/layout/lProcess2"/>
    <dgm:cxn modelId="{8DBF03F0-C953-4118-B24A-58BB96E46E87}" srcId="{E8D9DA23-6232-4B25-B06B-A80AB9684149}" destId="{8CCCE356-76E9-4ABF-8E26-29C06D09E559}" srcOrd="2" destOrd="0" parTransId="{31D6EA03-06E7-45B7-A172-5CA199A0AE8B}" sibTransId="{EBE5ECF7-72F0-473A-BDAC-9EC5C3D5DD49}"/>
    <dgm:cxn modelId="{74ED3D84-D013-4DE7-83C6-E18735EDB9F8}" type="presParOf" srcId="{567A2646-2B87-4FD3-8AFD-EB7181C1687D}" destId="{151752DB-8947-4755-B744-197C94F9B96F}" srcOrd="0" destOrd="0" presId="urn:microsoft.com/office/officeart/2005/8/layout/lProcess2"/>
    <dgm:cxn modelId="{04A2C660-8E63-45BB-9955-A3E6D09353D6}" type="presParOf" srcId="{151752DB-8947-4755-B744-197C94F9B96F}" destId="{7A362C9F-D123-426A-8EC9-13DFA1E79D55}" srcOrd="0" destOrd="0" presId="urn:microsoft.com/office/officeart/2005/8/layout/lProcess2"/>
    <dgm:cxn modelId="{657BF90D-2017-47C6-B82D-AE294C445C7F}" type="presParOf" srcId="{151752DB-8947-4755-B744-197C94F9B96F}" destId="{2FEA8A5D-6CAD-427A-92E4-9D1FFCDAE5A6}" srcOrd="1" destOrd="0" presId="urn:microsoft.com/office/officeart/2005/8/layout/lProcess2"/>
    <dgm:cxn modelId="{D56CA47B-E4DA-4CF7-8BC5-EE19E6071748}" type="presParOf" srcId="{151752DB-8947-4755-B744-197C94F9B96F}" destId="{04015BF1-345C-44C7-B187-4F5A1D134833}" srcOrd="2" destOrd="0" presId="urn:microsoft.com/office/officeart/2005/8/layout/lProcess2"/>
    <dgm:cxn modelId="{D564F0EF-FEC2-4C7E-A5B2-7F220F667249}" type="presParOf" srcId="{04015BF1-345C-44C7-B187-4F5A1D134833}" destId="{5A6CD5EA-8848-41B8-AC92-DB6F0A572EC6}" srcOrd="0" destOrd="0" presId="urn:microsoft.com/office/officeart/2005/8/layout/lProcess2"/>
    <dgm:cxn modelId="{9522450F-0FBB-4D27-9440-0EBB983B3B1D}" type="presParOf" srcId="{5A6CD5EA-8848-41B8-AC92-DB6F0A572EC6}" destId="{C3374916-4E9D-423E-B84A-F2A6C0DAE95A}" srcOrd="0" destOrd="0" presId="urn:microsoft.com/office/officeart/2005/8/layout/lProcess2"/>
    <dgm:cxn modelId="{5892104E-9D00-4AC0-9528-1A76DD312091}" type="presParOf" srcId="{5A6CD5EA-8848-41B8-AC92-DB6F0A572EC6}" destId="{87035255-0EEB-4C1E-A065-CD5D75D70485}" srcOrd="1" destOrd="0" presId="urn:microsoft.com/office/officeart/2005/8/layout/lProcess2"/>
    <dgm:cxn modelId="{008C5C43-A3E7-4005-B60B-E7E6EED56B3E}" type="presParOf" srcId="{5A6CD5EA-8848-41B8-AC92-DB6F0A572EC6}" destId="{22C78200-B61B-4E25-BA51-E0698BD002D6}" srcOrd="2" destOrd="0" presId="urn:microsoft.com/office/officeart/2005/8/layout/lProcess2"/>
    <dgm:cxn modelId="{270DD19E-EABC-4C98-A4B0-D6B043D70076}" type="presParOf" srcId="{5A6CD5EA-8848-41B8-AC92-DB6F0A572EC6}" destId="{A60F2786-6925-4D9F-8591-32E47DFA0C2C}" srcOrd="3" destOrd="0" presId="urn:microsoft.com/office/officeart/2005/8/layout/lProcess2"/>
    <dgm:cxn modelId="{8FDF459D-4060-40FB-8ABC-42250FEE306B}" type="presParOf" srcId="{5A6CD5EA-8848-41B8-AC92-DB6F0A572EC6}" destId="{E018CFC8-6683-464B-85C4-52393BCB1447}" srcOrd="4" destOrd="0" presId="urn:microsoft.com/office/officeart/2005/8/layout/lProcess2"/>
    <dgm:cxn modelId="{64187A0B-695D-4EB7-87FD-50A004162F2F}" type="presParOf" srcId="{567A2646-2B87-4FD3-8AFD-EB7181C1687D}" destId="{CF715D26-F438-43BF-AF3E-F33F878A6BBB}" srcOrd="1" destOrd="0" presId="urn:microsoft.com/office/officeart/2005/8/layout/lProcess2"/>
    <dgm:cxn modelId="{7E55E1BE-2732-4BF3-8C6E-8EFB83919EA4}" type="presParOf" srcId="{567A2646-2B87-4FD3-8AFD-EB7181C1687D}" destId="{601B4F65-E0F5-4F24-8DFA-EB1583CC662A}" srcOrd="2" destOrd="0" presId="urn:microsoft.com/office/officeart/2005/8/layout/lProcess2"/>
    <dgm:cxn modelId="{838A9290-6DC3-4D1D-A115-3C9356D63E68}" type="presParOf" srcId="{601B4F65-E0F5-4F24-8DFA-EB1583CC662A}" destId="{878780AE-5F98-4FB8-A807-95B870A90BE7}" srcOrd="0" destOrd="0" presId="urn:microsoft.com/office/officeart/2005/8/layout/lProcess2"/>
    <dgm:cxn modelId="{8BC4A8C5-5C41-4774-B2F2-D7BB1B45CF8E}" type="presParOf" srcId="{601B4F65-E0F5-4F24-8DFA-EB1583CC662A}" destId="{5E5AE348-D62B-44C5-AF85-C543D1EE0A04}" srcOrd="1" destOrd="0" presId="urn:microsoft.com/office/officeart/2005/8/layout/lProcess2"/>
    <dgm:cxn modelId="{A4E7AC19-7488-4FA4-BE86-B74B706A82BA}" type="presParOf" srcId="{601B4F65-E0F5-4F24-8DFA-EB1583CC662A}" destId="{56857C58-E1BD-41D8-AC88-FDB99EAA19A3}" srcOrd="2" destOrd="0" presId="urn:microsoft.com/office/officeart/2005/8/layout/lProcess2"/>
    <dgm:cxn modelId="{4D3E3F58-70F5-45FD-B47A-3ACC3EA2FB8C}" type="presParOf" srcId="{56857C58-E1BD-41D8-AC88-FDB99EAA19A3}" destId="{52999372-4067-4FE8-BB1C-88B8A3CBBA4F}" srcOrd="0" destOrd="0" presId="urn:microsoft.com/office/officeart/2005/8/layout/lProcess2"/>
    <dgm:cxn modelId="{D29B9759-EBF5-41AB-8643-BAA9CF246E4A}" type="presParOf" srcId="{52999372-4067-4FE8-BB1C-88B8A3CBBA4F}" destId="{A825E8D4-4FD9-41DB-B4C2-3CB9E1186438}" srcOrd="0" destOrd="0" presId="urn:microsoft.com/office/officeart/2005/8/layout/lProcess2"/>
    <dgm:cxn modelId="{FA9B31AD-9FFD-4572-BA28-D16B5520E05F}" type="presParOf" srcId="{52999372-4067-4FE8-BB1C-88B8A3CBBA4F}" destId="{BC9146AE-4154-44D7-A90E-4098C1840450}" srcOrd="1" destOrd="0" presId="urn:microsoft.com/office/officeart/2005/8/layout/lProcess2"/>
    <dgm:cxn modelId="{6D4D8CA6-B8BF-4B23-AA4D-D50BCFF8266A}" type="presParOf" srcId="{52999372-4067-4FE8-BB1C-88B8A3CBBA4F}" destId="{4B696794-82E2-4FBA-B6D3-79BD95C088C4}" srcOrd="2" destOrd="0" presId="urn:microsoft.com/office/officeart/2005/8/layout/lProcess2"/>
    <dgm:cxn modelId="{608D9F7C-B91B-45BE-AB10-63F2A32D818C}" type="presParOf" srcId="{52999372-4067-4FE8-BB1C-88B8A3CBBA4F}" destId="{9A81C64C-3AC0-48D5-AC1D-97A4C93011A6}" srcOrd="3" destOrd="0" presId="urn:microsoft.com/office/officeart/2005/8/layout/lProcess2"/>
    <dgm:cxn modelId="{4EE1F737-6FDC-4105-BD81-A7982D08D3BE}" type="presParOf" srcId="{52999372-4067-4FE8-BB1C-88B8A3CBBA4F}" destId="{9F2ABA80-C69A-4717-830B-E90050F1D984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72CFA7D-2CC7-496A-98E5-7732B40E619D}" type="doc">
      <dgm:prSet loTypeId="urn:microsoft.com/office/officeart/2005/8/layout/venn2" loCatId="relationship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7D0DB4C-DD44-4A18-B253-BAF18ABE3D85}">
      <dgm:prSet phldrT="[Text]"/>
      <dgm:spPr/>
      <dgm:t>
        <a:bodyPr/>
        <a:lstStyle/>
        <a:p>
          <a:r>
            <a:rPr lang="en-US" b="1" dirty="0"/>
            <a:t>Model 1</a:t>
          </a:r>
          <a:r>
            <a:rPr lang="en-US" dirty="0"/>
            <a:t> </a:t>
          </a:r>
        </a:p>
      </dgm:t>
    </dgm:pt>
    <dgm:pt modelId="{877EB9C7-2BA4-4A16-A33F-A231D2B3A292}" type="parTrans" cxnId="{5EFC0AE8-351B-459A-BB27-60C369C599DF}">
      <dgm:prSet/>
      <dgm:spPr/>
      <dgm:t>
        <a:bodyPr/>
        <a:lstStyle/>
        <a:p>
          <a:endParaRPr lang="en-US"/>
        </a:p>
      </dgm:t>
    </dgm:pt>
    <dgm:pt modelId="{B44DAB34-2590-404D-A62E-83E6C3AE8AA9}" type="sibTrans" cxnId="{5EFC0AE8-351B-459A-BB27-60C369C599DF}">
      <dgm:prSet/>
      <dgm:spPr/>
      <dgm:t>
        <a:bodyPr/>
        <a:lstStyle/>
        <a:p>
          <a:endParaRPr lang="en-US"/>
        </a:p>
      </dgm:t>
    </dgm:pt>
    <dgm:pt modelId="{51192ADC-DB7B-4E4D-B62D-5204F37F05F7}">
      <dgm:prSet phldrT="[Text]"/>
      <dgm:spPr/>
      <dgm:t>
        <a:bodyPr/>
        <a:lstStyle/>
        <a:p>
          <a:r>
            <a:rPr lang="en-US" b="1" dirty="0"/>
            <a:t>Model 0</a:t>
          </a:r>
        </a:p>
      </dgm:t>
    </dgm:pt>
    <dgm:pt modelId="{EE3A8CD9-B320-4EB5-9556-ABF034ACC2C8}" type="sibTrans" cxnId="{AB5B6ECD-A568-47C0-87EE-115FF6CD5E93}">
      <dgm:prSet/>
      <dgm:spPr/>
      <dgm:t>
        <a:bodyPr/>
        <a:lstStyle/>
        <a:p>
          <a:endParaRPr lang="en-US"/>
        </a:p>
      </dgm:t>
    </dgm:pt>
    <dgm:pt modelId="{13936730-367A-496E-B085-B9C9CE028294}" type="parTrans" cxnId="{AB5B6ECD-A568-47C0-87EE-115FF6CD5E93}">
      <dgm:prSet/>
      <dgm:spPr/>
      <dgm:t>
        <a:bodyPr/>
        <a:lstStyle/>
        <a:p>
          <a:endParaRPr lang="en-US"/>
        </a:p>
      </dgm:t>
    </dgm:pt>
    <dgm:pt modelId="{BF6FEF92-1305-46EA-AD73-DB2153446CB5}" type="pres">
      <dgm:prSet presAssocID="{C72CFA7D-2CC7-496A-98E5-7732B40E619D}" presName="Name0" presStyleCnt="0">
        <dgm:presLayoutVars>
          <dgm:chMax val="7"/>
          <dgm:resizeHandles val="exact"/>
        </dgm:presLayoutVars>
      </dgm:prSet>
      <dgm:spPr/>
    </dgm:pt>
    <dgm:pt modelId="{248F8B56-2341-451E-AAAF-4EAA0D05A07F}" type="pres">
      <dgm:prSet presAssocID="{C72CFA7D-2CC7-496A-98E5-7732B40E619D}" presName="comp1" presStyleCnt="0"/>
      <dgm:spPr/>
    </dgm:pt>
    <dgm:pt modelId="{8E189836-DC3E-4093-8570-24D08A4279FE}" type="pres">
      <dgm:prSet presAssocID="{C72CFA7D-2CC7-496A-98E5-7732B40E619D}" presName="circle1" presStyleLbl="node1" presStyleIdx="0" presStyleCnt="2" custScaleX="91531" custScaleY="91531"/>
      <dgm:spPr/>
    </dgm:pt>
    <dgm:pt modelId="{78694A84-6E55-4E95-86F0-5DF6CD1A72C6}" type="pres">
      <dgm:prSet presAssocID="{C72CFA7D-2CC7-496A-98E5-7732B40E619D}" presName="c1text" presStyleLbl="node1" presStyleIdx="0" presStyleCnt="2">
        <dgm:presLayoutVars>
          <dgm:bulletEnabled val="1"/>
        </dgm:presLayoutVars>
      </dgm:prSet>
      <dgm:spPr/>
    </dgm:pt>
    <dgm:pt modelId="{127E80F4-B771-4DF6-AA7B-3FFC89951001}" type="pres">
      <dgm:prSet presAssocID="{C72CFA7D-2CC7-496A-98E5-7732B40E619D}" presName="comp2" presStyleCnt="0"/>
      <dgm:spPr/>
    </dgm:pt>
    <dgm:pt modelId="{A2B0D391-91AF-452A-B17E-B4051899FF8A}" type="pres">
      <dgm:prSet presAssocID="{C72CFA7D-2CC7-496A-98E5-7732B40E619D}" presName="circle2" presStyleLbl="node1" presStyleIdx="1" presStyleCnt="2" custScaleX="70095" custScaleY="64425"/>
      <dgm:spPr/>
    </dgm:pt>
    <dgm:pt modelId="{668ABA6C-A53E-4598-BBB2-DEEB4EB32541}" type="pres">
      <dgm:prSet presAssocID="{C72CFA7D-2CC7-496A-98E5-7732B40E619D}" presName="c2text" presStyleLbl="node1" presStyleIdx="1" presStyleCnt="2">
        <dgm:presLayoutVars>
          <dgm:bulletEnabled val="1"/>
        </dgm:presLayoutVars>
      </dgm:prSet>
      <dgm:spPr/>
    </dgm:pt>
  </dgm:ptLst>
  <dgm:cxnLst>
    <dgm:cxn modelId="{59D8BB42-C89D-4F98-848F-78C7645D4DAD}" type="presOf" srcId="{51192ADC-DB7B-4E4D-B62D-5204F37F05F7}" destId="{A2B0D391-91AF-452A-B17E-B4051899FF8A}" srcOrd="0" destOrd="0" presId="urn:microsoft.com/office/officeart/2005/8/layout/venn2"/>
    <dgm:cxn modelId="{2696244A-50C2-4B1D-9F2A-79E5257C33A1}" type="presOf" srcId="{07D0DB4C-DD44-4A18-B253-BAF18ABE3D85}" destId="{78694A84-6E55-4E95-86F0-5DF6CD1A72C6}" srcOrd="1" destOrd="0" presId="urn:microsoft.com/office/officeart/2005/8/layout/venn2"/>
    <dgm:cxn modelId="{5BC32D8D-F98C-4104-A2CC-2B8E277A3AA9}" type="presOf" srcId="{51192ADC-DB7B-4E4D-B62D-5204F37F05F7}" destId="{668ABA6C-A53E-4598-BBB2-DEEB4EB32541}" srcOrd="1" destOrd="0" presId="urn:microsoft.com/office/officeart/2005/8/layout/venn2"/>
    <dgm:cxn modelId="{8AE4E2BD-BE59-4201-B449-C3A07F800CDA}" type="presOf" srcId="{07D0DB4C-DD44-4A18-B253-BAF18ABE3D85}" destId="{8E189836-DC3E-4093-8570-24D08A4279FE}" srcOrd="0" destOrd="0" presId="urn:microsoft.com/office/officeart/2005/8/layout/venn2"/>
    <dgm:cxn modelId="{4CF0A0C6-41E1-4DD5-A066-D6864E0F1F97}" type="presOf" srcId="{C72CFA7D-2CC7-496A-98E5-7732B40E619D}" destId="{BF6FEF92-1305-46EA-AD73-DB2153446CB5}" srcOrd="0" destOrd="0" presId="urn:microsoft.com/office/officeart/2005/8/layout/venn2"/>
    <dgm:cxn modelId="{AB5B6ECD-A568-47C0-87EE-115FF6CD5E93}" srcId="{C72CFA7D-2CC7-496A-98E5-7732B40E619D}" destId="{51192ADC-DB7B-4E4D-B62D-5204F37F05F7}" srcOrd="1" destOrd="0" parTransId="{13936730-367A-496E-B085-B9C9CE028294}" sibTransId="{EE3A8CD9-B320-4EB5-9556-ABF034ACC2C8}"/>
    <dgm:cxn modelId="{5EFC0AE8-351B-459A-BB27-60C369C599DF}" srcId="{C72CFA7D-2CC7-496A-98E5-7732B40E619D}" destId="{07D0DB4C-DD44-4A18-B253-BAF18ABE3D85}" srcOrd="0" destOrd="0" parTransId="{877EB9C7-2BA4-4A16-A33F-A231D2B3A292}" sibTransId="{B44DAB34-2590-404D-A62E-83E6C3AE8AA9}"/>
    <dgm:cxn modelId="{F9BB0D50-7443-4DB9-93AD-55760005816D}" type="presParOf" srcId="{BF6FEF92-1305-46EA-AD73-DB2153446CB5}" destId="{248F8B56-2341-451E-AAAF-4EAA0D05A07F}" srcOrd="0" destOrd="0" presId="urn:microsoft.com/office/officeart/2005/8/layout/venn2"/>
    <dgm:cxn modelId="{D6087E46-2056-498C-AC94-EF011088F581}" type="presParOf" srcId="{248F8B56-2341-451E-AAAF-4EAA0D05A07F}" destId="{8E189836-DC3E-4093-8570-24D08A4279FE}" srcOrd="0" destOrd="0" presId="urn:microsoft.com/office/officeart/2005/8/layout/venn2"/>
    <dgm:cxn modelId="{B0140D17-B854-46D9-A6CD-D77A859E48F0}" type="presParOf" srcId="{248F8B56-2341-451E-AAAF-4EAA0D05A07F}" destId="{78694A84-6E55-4E95-86F0-5DF6CD1A72C6}" srcOrd="1" destOrd="0" presId="urn:microsoft.com/office/officeart/2005/8/layout/venn2"/>
    <dgm:cxn modelId="{80044B95-D35E-4662-9997-808B0D154F50}" type="presParOf" srcId="{BF6FEF92-1305-46EA-AD73-DB2153446CB5}" destId="{127E80F4-B771-4DF6-AA7B-3FFC89951001}" srcOrd="1" destOrd="0" presId="urn:microsoft.com/office/officeart/2005/8/layout/venn2"/>
    <dgm:cxn modelId="{57077D76-BB40-4680-BC3E-B5EDA9F8E96B}" type="presParOf" srcId="{127E80F4-B771-4DF6-AA7B-3FFC89951001}" destId="{A2B0D391-91AF-452A-B17E-B4051899FF8A}" srcOrd="0" destOrd="0" presId="urn:microsoft.com/office/officeart/2005/8/layout/venn2"/>
    <dgm:cxn modelId="{8B7BF3C3-F7B2-4778-93A6-947D0840B879}" type="presParOf" srcId="{127E80F4-B771-4DF6-AA7B-3FFC89951001}" destId="{668ABA6C-A53E-4598-BBB2-DEEB4EB32541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72CFA7D-2CC7-496A-98E5-7732B40E619D}" type="doc">
      <dgm:prSet loTypeId="urn:microsoft.com/office/officeart/2005/8/layout/venn2" loCatId="relationship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7D0DB4C-DD44-4A18-B253-BAF18ABE3D85}">
      <dgm:prSet phldrT="[Text]"/>
      <dgm:spPr/>
      <dgm:t>
        <a:bodyPr/>
        <a:lstStyle/>
        <a:p>
          <a:r>
            <a:rPr lang="en-US" b="1" dirty="0"/>
            <a:t>Model 1</a:t>
          </a:r>
          <a:r>
            <a:rPr lang="en-US" dirty="0"/>
            <a:t> </a:t>
          </a:r>
        </a:p>
      </dgm:t>
    </dgm:pt>
    <dgm:pt modelId="{877EB9C7-2BA4-4A16-A33F-A231D2B3A292}" type="parTrans" cxnId="{5EFC0AE8-351B-459A-BB27-60C369C599DF}">
      <dgm:prSet/>
      <dgm:spPr/>
      <dgm:t>
        <a:bodyPr/>
        <a:lstStyle/>
        <a:p>
          <a:endParaRPr lang="en-US"/>
        </a:p>
      </dgm:t>
    </dgm:pt>
    <dgm:pt modelId="{B44DAB34-2590-404D-A62E-83E6C3AE8AA9}" type="sibTrans" cxnId="{5EFC0AE8-351B-459A-BB27-60C369C599DF}">
      <dgm:prSet/>
      <dgm:spPr/>
      <dgm:t>
        <a:bodyPr/>
        <a:lstStyle/>
        <a:p>
          <a:endParaRPr lang="en-US"/>
        </a:p>
      </dgm:t>
    </dgm:pt>
    <dgm:pt modelId="{51192ADC-DB7B-4E4D-B62D-5204F37F05F7}">
      <dgm:prSet phldrT="[Text]"/>
      <dgm:spPr/>
      <dgm:t>
        <a:bodyPr/>
        <a:lstStyle/>
        <a:p>
          <a:r>
            <a:rPr lang="en-US" b="1" dirty="0"/>
            <a:t>Model 0</a:t>
          </a:r>
        </a:p>
      </dgm:t>
    </dgm:pt>
    <dgm:pt modelId="{EE3A8CD9-B320-4EB5-9556-ABF034ACC2C8}" type="sibTrans" cxnId="{AB5B6ECD-A568-47C0-87EE-115FF6CD5E93}">
      <dgm:prSet/>
      <dgm:spPr/>
      <dgm:t>
        <a:bodyPr/>
        <a:lstStyle/>
        <a:p>
          <a:endParaRPr lang="en-US"/>
        </a:p>
      </dgm:t>
    </dgm:pt>
    <dgm:pt modelId="{13936730-367A-496E-B085-B9C9CE028294}" type="parTrans" cxnId="{AB5B6ECD-A568-47C0-87EE-115FF6CD5E93}">
      <dgm:prSet/>
      <dgm:spPr/>
      <dgm:t>
        <a:bodyPr/>
        <a:lstStyle/>
        <a:p>
          <a:endParaRPr lang="en-US"/>
        </a:p>
      </dgm:t>
    </dgm:pt>
    <dgm:pt modelId="{BF6FEF92-1305-46EA-AD73-DB2153446CB5}" type="pres">
      <dgm:prSet presAssocID="{C72CFA7D-2CC7-496A-98E5-7732B40E619D}" presName="Name0" presStyleCnt="0">
        <dgm:presLayoutVars>
          <dgm:chMax val="7"/>
          <dgm:resizeHandles val="exact"/>
        </dgm:presLayoutVars>
      </dgm:prSet>
      <dgm:spPr/>
    </dgm:pt>
    <dgm:pt modelId="{248F8B56-2341-451E-AAAF-4EAA0D05A07F}" type="pres">
      <dgm:prSet presAssocID="{C72CFA7D-2CC7-496A-98E5-7732B40E619D}" presName="comp1" presStyleCnt="0"/>
      <dgm:spPr/>
    </dgm:pt>
    <dgm:pt modelId="{8E189836-DC3E-4093-8570-24D08A4279FE}" type="pres">
      <dgm:prSet presAssocID="{C72CFA7D-2CC7-496A-98E5-7732B40E619D}" presName="circle1" presStyleLbl="node1" presStyleIdx="0" presStyleCnt="2" custScaleX="91531" custScaleY="91531"/>
      <dgm:spPr/>
    </dgm:pt>
    <dgm:pt modelId="{78694A84-6E55-4E95-86F0-5DF6CD1A72C6}" type="pres">
      <dgm:prSet presAssocID="{C72CFA7D-2CC7-496A-98E5-7732B40E619D}" presName="c1text" presStyleLbl="node1" presStyleIdx="0" presStyleCnt="2">
        <dgm:presLayoutVars>
          <dgm:bulletEnabled val="1"/>
        </dgm:presLayoutVars>
      </dgm:prSet>
      <dgm:spPr/>
    </dgm:pt>
    <dgm:pt modelId="{127E80F4-B771-4DF6-AA7B-3FFC89951001}" type="pres">
      <dgm:prSet presAssocID="{C72CFA7D-2CC7-496A-98E5-7732B40E619D}" presName="comp2" presStyleCnt="0"/>
      <dgm:spPr/>
    </dgm:pt>
    <dgm:pt modelId="{A2B0D391-91AF-452A-B17E-B4051899FF8A}" type="pres">
      <dgm:prSet presAssocID="{C72CFA7D-2CC7-496A-98E5-7732B40E619D}" presName="circle2" presStyleLbl="node1" presStyleIdx="1" presStyleCnt="2" custScaleX="70095" custScaleY="64425"/>
      <dgm:spPr/>
    </dgm:pt>
    <dgm:pt modelId="{668ABA6C-A53E-4598-BBB2-DEEB4EB32541}" type="pres">
      <dgm:prSet presAssocID="{C72CFA7D-2CC7-496A-98E5-7732B40E619D}" presName="c2text" presStyleLbl="node1" presStyleIdx="1" presStyleCnt="2">
        <dgm:presLayoutVars>
          <dgm:bulletEnabled val="1"/>
        </dgm:presLayoutVars>
      </dgm:prSet>
      <dgm:spPr/>
    </dgm:pt>
  </dgm:ptLst>
  <dgm:cxnLst>
    <dgm:cxn modelId="{59D8BB42-C89D-4F98-848F-78C7645D4DAD}" type="presOf" srcId="{51192ADC-DB7B-4E4D-B62D-5204F37F05F7}" destId="{A2B0D391-91AF-452A-B17E-B4051899FF8A}" srcOrd="0" destOrd="0" presId="urn:microsoft.com/office/officeart/2005/8/layout/venn2"/>
    <dgm:cxn modelId="{2696244A-50C2-4B1D-9F2A-79E5257C33A1}" type="presOf" srcId="{07D0DB4C-DD44-4A18-B253-BAF18ABE3D85}" destId="{78694A84-6E55-4E95-86F0-5DF6CD1A72C6}" srcOrd="1" destOrd="0" presId="urn:microsoft.com/office/officeart/2005/8/layout/venn2"/>
    <dgm:cxn modelId="{5BC32D8D-F98C-4104-A2CC-2B8E277A3AA9}" type="presOf" srcId="{51192ADC-DB7B-4E4D-B62D-5204F37F05F7}" destId="{668ABA6C-A53E-4598-BBB2-DEEB4EB32541}" srcOrd="1" destOrd="0" presId="urn:microsoft.com/office/officeart/2005/8/layout/venn2"/>
    <dgm:cxn modelId="{8AE4E2BD-BE59-4201-B449-C3A07F800CDA}" type="presOf" srcId="{07D0DB4C-DD44-4A18-B253-BAF18ABE3D85}" destId="{8E189836-DC3E-4093-8570-24D08A4279FE}" srcOrd="0" destOrd="0" presId="urn:microsoft.com/office/officeart/2005/8/layout/venn2"/>
    <dgm:cxn modelId="{4CF0A0C6-41E1-4DD5-A066-D6864E0F1F97}" type="presOf" srcId="{C72CFA7D-2CC7-496A-98E5-7732B40E619D}" destId="{BF6FEF92-1305-46EA-AD73-DB2153446CB5}" srcOrd="0" destOrd="0" presId="urn:microsoft.com/office/officeart/2005/8/layout/venn2"/>
    <dgm:cxn modelId="{AB5B6ECD-A568-47C0-87EE-115FF6CD5E93}" srcId="{C72CFA7D-2CC7-496A-98E5-7732B40E619D}" destId="{51192ADC-DB7B-4E4D-B62D-5204F37F05F7}" srcOrd="1" destOrd="0" parTransId="{13936730-367A-496E-B085-B9C9CE028294}" sibTransId="{EE3A8CD9-B320-4EB5-9556-ABF034ACC2C8}"/>
    <dgm:cxn modelId="{5EFC0AE8-351B-459A-BB27-60C369C599DF}" srcId="{C72CFA7D-2CC7-496A-98E5-7732B40E619D}" destId="{07D0DB4C-DD44-4A18-B253-BAF18ABE3D85}" srcOrd="0" destOrd="0" parTransId="{877EB9C7-2BA4-4A16-A33F-A231D2B3A292}" sibTransId="{B44DAB34-2590-404D-A62E-83E6C3AE8AA9}"/>
    <dgm:cxn modelId="{F9BB0D50-7443-4DB9-93AD-55760005816D}" type="presParOf" srcId="{BF6FEF92-1305-46EA-AD73-DB2153446CB5}" destId="{248F8B56-2341-451E-AAAF-4EAA0D05A07F}" srcOrd="0" destOrd="0" presId="urn:microsoft.com/office/officeart/2005/8/layout/venn2"/>
    <dgm:cxn modelId="{D6087E46-2056-498C-AC94-EF011088F581}" type="presParOf" srcId="{248F8B56-2341-451E-AAAF-4EAA0D05A07F}" destId="{8E189836-DC3E-4093-8570-24D08A4279FE}" srcOrd="0" destOrd="0" presId="urn:microsoft.com/office/officeart/2005/8/layout/venn2"/>
    <dgm:cxn modelId="{B0140D17-B854-46D9-A6CD-D77A859E48F0}" type="presParOf" srcId="{248F8B56-2341-451E-AAAF-4EAA0D05A07F}" destId="{78694A84-6E55-4E95-86F0-5DF6CD1A72C6}" srcOrd="1" destOrd="0" presId="urn:microsoft.com/office/officeart/2005/8/layout/venn2"/>
    <dgm:cxn modelId="{80044B95-D35E-4662-9997-808B0D154F50}" type="presParOf" srcId="{BF6FEF92-1305-46EA-AD73-DB2153446CB5}" destId="{127E80F4-B771-4DF6-AA7B-3FFC89951001}" srcOrd="1" destOrd="0" presId="urn:microsoft.com/office/officeart/2005/8/layout/venn2"/>
    <dgm:cxn modelId="{57077D76-BB40-4680-BC3E-B5EDA9F8E96B}" type="presParOf" srcId="{127E80F4-B771-4DF6-AA7B-3FFC89951001}" destId="{A2B0D391-91AF-452A-B17E-B4051899FF8A}" srcOrd="0" destOrd="0" presId="urn:microsoft.com/office/officeart/2005/8/layout/venn2"/>
    <dgm:cxn modelId="{8B7BF3C3-F7B2-4778-93A6-947D0840B879}" type="presParOf" srcId="{127E80F4-B771-4DF6-AA7B-3FFC89951001}" destId="{668ABA6C-A53E-4598-BBB2-DEEB4EB32541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45794BF-D840-4F4D-9216-A4A519E8BB77}" type="doc">
      <dgm:prSet loTypeId="urn:microsoft.com/office/officeart/2005/8/layout/pList2" loCatId="list" qsTypeId="urn:microsoft.com/office/officeart/2005/8/quickstyle/simple1" qsCatId="simple" csTypeId="urn:microsoft.com/office/officeart/2005/8/colors/accent5_2" csCatId="accent5" phldr="1"/>
      <dgm:spPr/>
    </dgm:pt>
    <dgm:pt modelId="{AD2E51D7-2BC6-4D35-8451-10A3DC709B90}">
      <dgm:prSet phldrT="[Text]"/>
      <dgm:spPr/>
      <dgm:t>
        <a:bodyPr anchor="ctr"/>
        <a:lstStyle/>
        <a:p>
          <a:r>
            <a:rPr lang="en-US" dirty="0"/>
            <a:t>1. Model 1</a:t>
          </a:r>
        </a:p>
        <a:p>
          <a:r>
            <a:rPr lang="en-US" dirty="0"/>
            <a:t>2. Model 0</a:t>
          </a:r>
        </a:p>
      </dgm:t>
    </dgm:pt>
    <dgm:pt modelId="{7BB35C85-E94D-4E5E-A7A5-186CE8C6B571}" type="parTrans" cxnId="{1A48A820-8D53-4330-BA4A-0FD7515EFA37}">
      <dgm:prSet/>
      <dgm:spPr/>
      <dgm:t>
        <a:bodyPr/>
        <a:lstStyle/>
        <a:p>
          <a:endParaRPr lang="en-US"/>
        </a:p>
      </dgm:t>
    </dgm:pt>
    <dgm:pt modelId="{8B265EFC-9541-4E72-A308-2EDBADA28717}" type="sibTrans" cxnId="{1A48A820-8D53-4330-BA4A-0FD7515EFA37}">
      <dgm:prSet/>
      <dgm:spPr/>
      <dgm:t>
        <a:bodyPr/>
        <a:lstStyle/>
        <a:p>
          <a:endParaRPr lang="en-US"/>
        </a:p>
      </dgm:t>
    </dgm:pt>
    <dgm:pt modelId="{095D8410-6F0D-48C3-AEB9-3F8673F7A2BE}">
      <dgm:prSet phldrT="[Text]"/>
      <dgm:spPr/>
      <dgm:t>
        <a:bodyPr anchor="ctr"/>
        <a:lstStyle/>
        <a:p>
          <a:r>
            <a:rPr lang="en-US" dirty="0"/>
            <a:t>1. Model 0</a:t>
          </a:r>
        </a:p>
        <a:p>
          <a:r>
            <a:rPr lang="en-US" dirty="0"/>
            <a:t>2. Model 1</a:t>
          </a:r>
        </a:p>
      </dgm:t>
    </dgm:pt>
    <dgm:pt modelId="{EB0DACAC-066C-456C-818A-A48CE0C4AD96}" type="parTrans" cxnId="{36DEEBFA-CACC-4961-B99B-FB623E1B8693}">
      <dgm:prSet/>
      <dgm:spPr/>
      <dgm:t>
        <a:bodyPr/>
        <a:lstStyle/>
        <a:p>
          <a:endParaRPr lang="en-US"/>
        </a:p>
      </dgm:t>
    </dgm:pt>
    <dgm:pt modelId="{C28CEE1A-4578-4E23-8BFF-0EF14EAACCA3}" type="sibTrans" cxnId="{36DEEBFA-CACC-4961-B99B-FB623E1B8693}">
      <dgm:prSet/>
      <dgm:spPr/>
      <dgm:t>
        <a:bodyPr/>
        <a:lstStyle/>
        <a:p>
          <a:endParaRPr lang="en-US"/>
        </a:p>
      </dgm:t>
    </dgm:pt>
    <dgm:pt modelId="{03023940-4970-4ED9-9256-FADF15515CA9}" type="pres">
      <dgm:prSet presAssocID="{A45794BF-D840-4F4D-9216-A4A519E8BB77}" presName="Name0" presStyleCnt="0">
        <dgm:presLayoutVars>
          <dgm:dir/>
          <dgm:resizeHandles val="exact"/>
        </dgm:presLayoutVars>
      </dgm:prSet>
      <dgm:spPr/>
    </dgm:pt>
    <dgm:pt modelId="{535BF455-2CB8-4159-9028-28DEECC64F43}" type="pres">
      <dgm:prSet presAssocID="{A45794BF-D840-4F4D-9216-A4A519E8BB77}" presName="bkgdShp" presStyleLbl="alignAccFollowNode1" presStyleIdx="0" presStyleCnt="1"/>
      <dgm:spPr/>
    </dgm:pt>
    <dgm:pt modelId="{CDCEC499-E588-4EA0-8B9C-E1392D923F3B}" type="pres">
      <dgm:prSet presAssocID="{A45794BF-D840-4F4D-9216-A4A519E8BB77}" presName="linComp" presStyleCnt="0"/>
      <dgm:spPr/>
    </dgm:pt>
    <dgm:pt modelId="{D566876D-4DF7-4270-BAA1-E55FF11E90B0}" type="pres">
      <dgm:prSet presAssocID="{AD2E51D7-2BC6-4D35-8451-10A3DC709B90}" presName="compNode" presStyleCnt="0"/>
      <dgm:spPr/>
    </dgm:pt>
    <dgm:pt modelId="{490865B9-C743-4EE4-A11D-784C5FB2F874}" type="pres">
      <dgm:prSet presAssocID="{AD2E51D7-2BC6-4D35-8451-10A3DC709B90}" presName="node" presStyleLbl="node1" presStyleIdx="0" presStyleCnt="2">
        <dgm:presLayoutVars>
          <dgm:bulletEnabled val="1"/>
        </dgm:presLayoutVars>
      </dgm:prSet>
      <dgm:spPr/>
    </dgm:pt>
    <dgm:pt modelId="{FAE4475B-C174-4519-AB8F-356D988807BD}" type="pres">
      <dgm:prSet presAssocID="{AD2E51D7-2BC6-4D35-8451-10A3DC709B90}" presName="invisiNode" presStyleLbl="node1" presStyleIdx="0" presStyleCnt="2"/>
      <dgm:spPr/>
    </dgm:pt>
    <dgm:pt modelId="{B7B26260-4B03-40A9-A798-3C3245CCE4EB}" type="pres">
      <dgm:prSet presAssocID="{AD2E51D7-2BC6-4D35-8451-10A3DC709B90}" presName="imagNode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33000" b="-33000"/>
          </a:stretch>
        </a:blipFill>
      </dgm:spPr>
      <dgm:extLst>
        <a:ext uri="{E40237B7-FDA0-4F09-8148-C483321AD2D9}">
          <dgm14:cNvPr xmlns:dgm14="http://schemas.microsoft.com/office/drawing/2010/diagram" id="0" name="" descr="Arrow Straight"/>
        </a:ext>
      </dgm:extLst>
    </dgm:pt>
    <dgm:pt modelId="{EED8D394-6165-4AF0-9C66-A7AE3E44BF81}" type="pres">
      <dgm:prSet presAssocID="{8B265EFC-9541-4E72-A308-2EDBADA28717}" presName="sibTrans" presStyleLbl="sibTrans2D1" presStyleIdx="0" presStyleCnt="0"/>
      <dgm:spPr/>
    </dgm:pt>
    <dgm:pt modelId="{71D6BD4E-2659-4E1E-967A-EDA0E2F1737A}" type="pres">
      <dgm:prSet presAssocID="{095D8410-6F0D-48C3-AEB9-3F8673F7A2BE}" presName="compNode" presStyleCnt="0"/>
      <dgm:spPr/>
    </dgm:pt>
    <dgm:pt modelId="{E63222B3-76CF-4A5A-923C-EDD1A7093913}" type="pres">
      <dgm:prSet presAssocID="{095D8410-6F0D-48C3-AEB9-3F8673F7A2BE}" presName="node" presStyleLbl="node1" presStyleIdx="1" presStyleCnt="2">
        <dgm:presLayoutVars>
          <dgm:bulletEnabled val="1"/>
        </dgm:presLayoutVars>
      </dgm:prSet>
      <dgm:spPr/>
    </dgm:pt>
    <dgm:pt modelId="{85C76F1D-7865-490C-8CCF-70BA4353E59B}" type="pres">
      <dgm:prSet presAssocID="{095D8410-6F0D-48C3-AEB9-3F8673F7A2BE}" presName="invisiNode" presStyleLbl="node1" presStyleIdx="1" presStyleCnt="2"/>
      <dgm:spPr/>
    </dgm:pt>
    <dgm:pt modelId="{D0B7F456-C0C3-4B65-A021-728BA5C9C890}" type="pres">
      <dgm:prSet presAssocID="{095D8410-6F0D-48C3-AEB9-3F8673F7A2BE}" presName="imagNode" presStyleLbl="fgImgPlace1" presStyleIdx="1" presStyleCnt="2" custAng="10800000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33000" b="-33000"/>
          </a:stretch>
        </a:blipFill>
      </dgm:spPr>
      <dgm:extLst>
        <a:ext uri="{E40237B7-FDA0-4F09-8148-C483321AD2D9}">
          <dgm14:cNvPr xmlns:dgm14="http://schemas.microsoft.com/office/drawing/2010/diagram" id="0" name="" descr="Arrow Straight"/>
        </a:ext>
      </dgm:extLst>
    </dgm:pt>
  </dgm:ptLst>
  <dgm:cxnLst>
    <dgm:cxn modelId="{1A48A820-8D53-4330-BA4A-0FD7515EFA37}" srcId="{A45794BF-D840-4F4D-9216-A4A519E8BB77}" destId="{AD2E51D7-2BC6-4D35-8451-10A3DC709B90}" srcOrd="0" destOrd="0" parTransId="{7BB35C85-E94D-4E5E-A7A5-186CE8C6B571}" sibTransId="{8B265EFC-9541-4E72-A308-2EDBADA28717}"/>
    <dgm:cxn modelId="{28C5545D-6E96-4D63-9F9C-AAF28066E8E9}" type="presOf" srcId="{8B265EFC-9541-4E72-A308-2EDBADA28717}" destId="{EED8D394-6165-4AF0-9C66-A7AE3E44BF81}" srcOrd="0" destOrd="0" presId="urn:microsoft.com/office/officeart/2005/8/layout/pList2"/>
    <dgm:cxn modelId="{D228DE71-10F8-4EF8-97E4-E299C69974B6}" type="presOf" srcId="{A45794BF-D840-4F4D-9216-A4A519E8BB77}" destId="{03023940-4970-4ED9-9256-FADF15515CA9}" srcOrd="0" destOrd="0" presId="urn:microsoft.com/office/officeart/2005/8/layout/pList2"/>
    <dgm:cxn modelId="{4C496C91-B539-4B4C-A57A-9BAF329F24DC}" type="presOf" srcId="{AD2E51D7-2BC6-4D35-8451-10A3DC709B90}" destId="{490865B9-C743-4EE4-A11D-784C5FB2F874}" srcOrd="0" destOrd="0" presId="urn:microsoft.com/office/officeart/2005/8/layout/pList2"/>
    <dgm:cxn modelId="{3122FDB1-1DEA-4520-9AF7-DBD69B088472}" type="presOf" srcId="{095D8410-6F0D-48C3-AEB9-3F8673F7A2BE}" destId="{E63222B3-76CF-4A5A-923C-EDD1A7093913}" srcOrd="0" destOrd="0" presId="urn:microsoft.com/office/officeart/2005/8/layout/pList2"/>
    <dgm:cxn modelId="{36DEEBFA-CACC-4961-B99B-FB623E1B8693}" srcId="{A45794BF-D840-4F4D-9216-A4A519E8BB77}" destId="{095D8410-6F0D-48C3-AEB9-3F8673F7A2BE}" srcOrd="1" destOrd="0" parTransId="{EB0DACAC-066C-456C-818A-A48CE0C4AD96}" sibTransId="{C28CEE1A-4578-4E23-8BFF-0EF14EAACCA3}"/>
    <dgm:cxn modelId="{B497EB36-E01D-42A7-AF15-735AC3541C9F}" type="presParOf" srcId="{03023940-4970-4ED9-9256-FADF15515CA9}" destId="{535BF455-2CB8-4159-9028-28DEECC64F43}" srcOrd="0" destOrd="0" presId="urn:microsoft.com/office/officeart/2005/8/layout/pList2"/>
    <dgm:cxn modelId="{082E1BF1-12AF-4BCB-B0FE-732E02C72171}" type="presParOf" srcId="{03023940-4970-4ED9-9256-FADF15515CA9}" destId="{CDCEC499-E588-4EA0-8B9C-E1392D923F3B}" srcOrd="1" destOrd="0" presId="urn:microsoft.com/office/officeart/2005/8/layout/pList2"/>
    <dgm:cxn modelId="{D9614710-6AA3-4461-943B-090822D62244}" type="presParOf" srcId="{CDCEC499-E588-4EA0-8B9C-E1392D923F3B}" destId="{D566876D-4DF7-4270-BAA1-E55FF11E90B0}" srcOrd="0" destOrd="0" presId="urn:microsoft.com/office/officeart/2005/8/layout/pList2"/>
    <dgm:cxn modelId="{A9F6594D-A317-4B7A-A934-DDA0A50B4FE6}" type="presParOf" srcId="{D566876D-4DF7-4270-BAA1-E55FF11E90B0}" destId="{490865B9-C743-4EE4-A11D-784C5FB2F874}" srcOrd="0" destOrd="0" presId="urn:microsoft.com/office/officeart/2005/8/layout/pList2"/>
    <dgm:cxn modelId="{7C2F3C6D-7273-48A2-856B-EEC52BA01384}" type="presParOf" srcId="{D566876D-4DF7-4270-BAA1-E55FF11E90B0}" destId="{FAE4475B-C174-4519-AB8F-356D988807BD}" srcOrd="1" destOrd="0" presId="urn:microsoft.com/office/officeart/2005/8/layout/pList2"/>
    <dgm:cxn modelId="{39A94DA1-6657-488E-AF27-8EF6DEF766F5}" type="presParOf" srcId="{D566876D-4DF7-4270-BAA1-E55FF11E90B0}" destId="{B7B26260-4B03-40A9-A798-3C3245CCE4EB}" srcOrd="2" destOrd="0" presId="urn:microsoft.com/office/officeart/2005/8/layout/pList2"/>
    <dgm:cxn modelId="{89E09ED9-CA53-4C60-B57D-2FC26E62DD56}" type="presParOf" srcId="{CDCEC499-E588-4EA0-8B9C-E1392D923F3B}" destId="{EED8D394-6165-4AF0-9C66-A7AE3E44BF81}" srcOrd="1" destOrd="0" presId="urn:microsoft.com/office/officeart/2005/8/layout/pList2"/>
    <dgm:cxn modelId="{AAE41701-CC12-4A65-8CD8-EF33C07D538C}" type="presParOf" srcId="{CDCEC499-E588-4EA0-8B9C-E1392D923F3B}" destId="{71D6BD4E-2659-4E1E-967A-EDA0E2F1737A}" srcOrd="2" destOrd="0" presId="urn:microsoft.com/office/officeart/2005/8/layout/pList2"/>
    <dgm:cxn modelId="{706F3389-68F2-4C9C-AB5C-1BA374C899C1}" type="presParOf" srcId="{71D6BD4E-2659-4E1E-967A-EDA0E2F1737A}" destId="{E63222B3-76CF-4A5A-923C-EDD1A7093913}" srcOrd="0" destOrd="0" presId="urn:microsoft.com/office/officeart/2005/8/layout/pList2"/>
    <dgm:cxn modelId="{2954C46E-9EA5-417E-AB63-B891B39C1AAD}" type="presParOf" srcId="{71D6BD4E-2659-4E1E-967A-EDA0E2F1737A}" destId="{85C76F1D-7865-490C-8CCF-70BA4353E59B}" srcOrd="1" destOrd="0" presId="urn:microsoft.com/office/officeart/2005/8/layout/pList2"/>
    <dgm:cxn modelId="{AEAF1E53-9B80-4954-97DE-2F1BE84D1C6F}" type="presParOf" srcId="{71D6BD4E-2659-4E1E-967A-EDA0E2F1737A}" destId="{D0B7F456-C0C3-4B65-A021-728BA5C9C890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42D8F85E-0474-4CE9-B95F-479B956A9678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940014-D203-4F98-905D-B91847DE7F8B}">
      <dgm:prSet phldrT="[Text]" custT="1"/>
      <dgm:spPr/>
      <dgm:t>
        <a:bodyPr/>
        <a:lstStyle/>
        <a:p>
          <a:r>
            <a:rPr lang="en-US" sz="4000" b="1" dirty="0"/>
            <a:t>Forward Selection</a:t>
          </a:r>
        </a:p>
      </dgm:t>
    </dgm:pt>
    <dgm:pt modelId="{46B5FA40-7FFF-4556-94A0-B395C739EF42}" type="parTrans" cxnId="{DE383256-01E4-47C1-9243-0E098310BDBE}">
      <dgm:prSet/>
      <dgm:spPr/>
      <dgm:t>
        <a:bodyPr/>
        <a:lstStyle/>
        <a:p>
          <a:endParaRPr lang="en-US"/>
        </a:p>
      </dgm:t>
    </dgm:pt>
    <dgm:pt modelId="{30E5D394-38FA-482D-B576-88D28A01248F}" type="sibTrans" cxnId="{DE383256-01E4-47C1-9243-0E098310BDBE}">
      <dgm:prSet/>
      <dgm:spPr/>
      <dgm:t>
        <a:bodyPr/>
        <a:lstStyle/>
        <a:p>
          <a:endParaRPr lang="en-US"/>
        </a:p>
      </dgm:t>
    </dgm:pt>
    <dgm:pt modelId="{83BC7C5E-15AB-4E99-A103-225ABCB28803}">
      <dgm:prSet phldrT="[Text]" custT="1"/>
      <dgm:spPr/>
      <dgm:t>
        <a:bodyPr/>
        <a:lstStyle/>
        <a:p>
          <a:r>
            <a:rPr lang="en-US" sz="2400" dirty="0"/>
            <a:t>Consider only predictors whose significances are </a:t>
          </a:r>
          <a:r>
            <a:rPr lang="en-US" sz="2400" u="sng" dirty="0"/>
            <a:t>less</a:t>
          </a:r>
          <a:r>
            <a:rPr lang="en-US" sz="2400" dirty="0"/>
            <a:t> than 5%</a:t>
          </a:r>
        </a:p>
      </dgm:t>
    </dgm:pt>
    <dgm:pt modelId="{BAC4C5BB-C105-41EA-9FB2-E5637075A0E0}" type="parTrans" cxnId="{EA66D4FB-7D46-40C0-8E8B-42262C0A937E}">
      <dgm:prSet/>
      <dgm:spPr/>
      <dgm:t>
        <a:bodyPr/>
        <a:lstStyle/>
        <a:p>
          <a:endParaRPr lang="en-US"/>
        </a:p>
      </dgm:t>
    </dgm:pt>
    <dgm:pt modelId="{E5D4D2CF-54BA-42CF-A982-5985E743ABB4}" type="sibTrans" cxnId="{EA66D4FB-7D46-40C0-8E8B-42262C0A937E}">
      <dgm:prSet/>
      <dgm:spPr/>
      <dgm:t>
        <a:bodyPr/>
        <a:lstStyle/>
        <a:p>
          <a:endParaRPr lang="en-US"/>
        </a:p>
      </dgm:t>
    </dgm:pt>
    <dgm:pt modelId="{542ED38C-31D7-485D-AB83-CAE7E1891E30}">
      <dgm:prSet phldrT="[Text]" custT="1"/>
      <dgm:spPr/>
      <dgm:t>
        <a:bodyPr/>
        <a:lstStyle/>
        <a:p>
          <a:r>
            <a:rPr lang="en-US" sz="2400" dirty="0"/>
            <a:t>Enter the predictor which has the </a:t>
          </a:r>
          <a:r>
            <a:rPr lang="en-US" sz="2400" u="sng" dirty="0"/>
            <a:t>lowest</a:t>
          </a:r>
          <a:r>
            <a:rPr lang="en-US" sz="2400" dirty="0"/>
            <a:t> significance value into the current model </a:t>
          </a:r>
          <a:endParaRPr lang="en-US" sz="2500" dirty="0"/>
        </a:p>
      </dgm:t>
    </dgm:pt>
    <dgm:pt modelId="{2C7EE04F-654F-4AF3-A71B-F80D3F879A9F}" type="parTrans" cxnId="{008730F9-98A4-4B7E-8F60-CCD1874418D4}">
      <dgm:prSet/>
      <dgm:spPr/>
      <dgm:t>
        <a:bodyPr/>
        <a:lstStyle/>
        <a:p>
          <a:endParaRPr lang="en-US"/>
        </a:p>
      </dgm:t>
    </dgm:pt>
    <dgm:pt modelId="{C0BB58B4-208C-4CDD-A0B0-50CF4E2C3166}" type="sibTrans" cxnId="{008730F9-98A4-4B7E-8F60-CCD1874418D4}">
      <dgm:prSet/>
      <dgm:spPr/>
      <dgm:t>
        <a:bodyPr/>
        <a:lstStyle/>
        <a:p>
          <a:endParaRPr lang="en-US"/>
        </a:p>
      </dgm:t>
    </dgm:pt>
    <dgm:pt modelId="{89DDEA02-F4EB-4E89-80AC-3D9B79EE4668}">
      <dgm:prSet phldrT="[Text]" custT="1"/>
      <dgm:spPr/>
      <dgm:t>
        <a:bodyPr/>
        <a:lstStyle/>
        <a:p>
          <a:r>
            <a:rPr lang="en-US" sz="4000" b="1" dirty="0"/>
            <a:t>Backward Selection</a:t>
          </a:r>
        </a:p>
      </dgm:t>
    </dgm:pt>
    <dgm:pt modelId="{777AAFA3-A026-42BC-9EC1-00E46FD1B273}" type="parTrans" cxnId="{DA8FA897-DDAF-4E45-89C1-8E410C6267E7}">
      <dgm:prSet/>
      <dgm:spPr/>
      <dgm:t>
        <a:bodyPr/>
        <a:lstStyle/>
        <a:p>
          <a:endParaRPr lang="en-US"/>
        </a:p>
      </dgm:t>
    </dgm:pt>
    <dgm:pt modelId="{D62CA4EA-CED4-470C-9CED-F31B10696F93}" type="sibTrans" cxnId="{DA8FA897-DDAF-4E45-89C1-8E410C6267E7}">
      <dgm:prSet/>
      <dgm:spPr/>
      <dgm:t>
        <a:bodyPr/>
        <a:lstStyle/>
        <a:p>
          <a:endParaRPr lang="en-US"/>
        </a:p>
      </dgm:t>
    </dgm:pt>
    <dgm:pt modelId="{8996DC8E-9522-4BDC-B06C-9C546437A1B2}">
      <dgm:prSet phldrT="[Text]" custT="1"/>
      <dgm:spPr/>
      <dgm:t>
        <a:bodyPr/>
        <a:lstStyle/>
        <a:p>
          <a:r>
            <a:rPr lang="en-US" sz="2400" dirty="0"/>
            <a:t>Consider only  predictors whose significances are </a:t>
          </a:r>
          <a:r>
            <a:rPr lang="en-US" sz="2400" u="sng" dirty="0"/>
            <a:t>greater</a:t>
          </a:r>
          <a:r>
            <a:rPr lang="en-US" sz="2400" dirty="0"/>
            <a:t> than 5%</a:t>
          </a:r>
        </a:p>
      </dgm:t>
    </dgm:pt>
    <dgm:pt modelId="{EFDBF28D-CC43-461B-B2CB-2BD2F6F174C7}" type="parTrans" cxnId="{C469641C-6F00-4477-B393-5340A1558EE3}">
      <dgm:prSet/>
      <dgm:spPr/>
      <dgm:t>
        <a:bodyPr/>
        <a:lstStyle/>
        <a:p>
          <a:endParaRPr lang="en-US"/>
        </a:p>
      </dgm:t>
    </dgm:pt>
    <dgm:pt modelId="{D0AC8E12-E704-46D6-84C1-96474DD59AB8}" type="sibTrans" cxnId="{C469641C-6F00-4477-B393-5340A1558EE3}">
      <dgm:prSet/>
      <dgm:spPr/>
      <dgm:t>
        <a:bodyPr/>
        <a:lstStyle/>
        <a:p>
          <a:endParaRPr lang="en-US"/>
        </a:p>
      </dgm:t>
    </dgm:pt>
    <dgm:pt modelId="{9E282AA2-ECA6-485B-9149-DFE2A73F0A7D}">
      <dgm:prSet phldrT="[Text]" custT="1"/>
      <dgm:spPr/>
      <dgm:t>
        <a:bodyPr/>
        <a:lstStyle/>
        <a:p>
          <a:r>
            <a:rPr lang="en-US" sz="2400" dirty="0"/>
            <a:t>Remove the predictor which has the </a:t>
          </a:r>
          <a:r>
            <a:rPr lang="en-US" sz="2400" u="sng" dirty="0"/>
            <a:t>highest</a:t>
          </a:r>
          <a:r>
            <a:rPr lang="en-US" sz="2400" dirty="0"/>
            <a:t> significance value from the current model </a:t>
          </a:r>
        </a:p>
      </dgm:t>
    </dgm:pt>
    <dgm:pt modelId="{D47278B5-212F-41A9-8B65-58CCEA5C82BE}" type="parTrans" cxnId="{E4C58D8E-2486-460D-8CCD-3D9F72F5A89B}">
      <dgm:prSet/>
      <dgm:spPr/>
      <dgm:t>
        <a:bodyPr/>
        <a:lstStyle/>
        <a:p>
          <a:endParaRPr lang="en-US"/>
        </a:p>
      </dgm:t>
    </dgm:pt>
    <dgm:pt modelId="{841EB657-E56D-45F7-89A5-B194212458B4}" type="sibTrans" cxnId="{E4C58D8E-2486-460D-8CCD-3D9F72F5A89B}">
      <dgm:prSet/>
      <dgm:spPr/>
      <dgm:t>
        <a:bodyPr/>
        <a:lstStyle/>
        <a:p>
          <a:endParaRPr lang="en-US"/>
        </a:p>
      </dgm:t>
    </dgm:pt>
    <dgm:pt modelId="{4B995243-8521-451B-A57D-C17CF74DA7DE}" type="pres">
      <dgm:prSet presAssocID="{42D8F85E-0474-4CE9-B95F-479B956A9678}" presName="theList" presStyleCnt="0">
        <dgm:presLayoutVars>
          <dgm:dir/>
          <dgm:animLvl val="lvl"/>
          <dgm:resizeHandles val="exact"/>
        </dgm:presLayoutVars>
      </dgm:prSet>
      <dgm:spPr/>
    </dgm:pt>
    <dgm:pt modelId="{5F41659C-B839-47B7-983F-575766B19059}" type="pres">
      <dgm:prSet presAssocID="{8B940014-D203-4F98-905D-B91847DE7F8B}" presName="compNode" presStyleCnt="0"/>
      <dgm:spPr/>
    </dgm:pt>
    <dgm:pt modelId="{5FDA406D-DFFC-4F9F-ACCF-A64B8F647204}" type="pres">
      <dgm:prSet presAssocID="{8B940014-D203-4F98-905D-B91847DE7F8B}" presName="aNode" presStyleLbl="bgShp" presStyleIdx="0" presStyleCnt="2"/>
      <dgm:spPr/>
    </dgm:pt>
    <dgm:pt modelId="{2AB2D2A5-4850-4A0A-BDA8-45EA200F894E}" type="pres">
      <dgm:prSet presAssocID="{8B940014-D203-4F98-905D-B91847DE7F8B}" presName="textNode" presStyleLbl="bgShp" presStyleIdx="0" presStyleCnt="2"/>
      <dgm:spPr/>
    </dgm:pt>
    <dgm:pt modelId="{411873A1-A465-426F-A8E2-956A2357D626}" type="pres">
      <dgm:prSet presAssocID="{8B940014-D203-4F98-905D-B91847DE7F8B}" presName="compChildNode" presStyleCnt="0"/>
      <dgm:spPr/>
    </dgm:pt>
    <dgm:pt modelId="{F11DC1CA-664E-4344-96F2-A8B687669EAD}" type="pres">
      <dgm:prSet presAssocID="{8B940014-D203-4F98-905D-B91847DE7F8B}" presName="theInnerList" presStyleCnt="0"/>
      <dgm:spPr/>
    </dgm:pt>
    <dgm:pt modelId="{AA36511D-9702-44D9-8F1A-4F6EE1A5031B}" type="pres">
      <dgm:prSet presAssocID="{83BC7C5E-15AB-4E99-A103-225ABCB28803}" presName="childNode" presStyleLbl="node1" presStyleIdx="0" presStyleCnt="4">
        <dgm:presLayoutVars>
          <dgm:bulletEnabled val="1"/>
        </dgm:presLayoutVars>
      </dgm:prSet>
      <dgm:spPr/>
    </dgm:pt>
    <dgm:pt modelId="{EB1DB91A-9B67-4063-ACF3-C1B6533AB36B}" type="pres">
      <dgm:prSet presAssocID="{83BC7C5E-15AB-4E99-A103-225ABCB28803}" presName="aSpace2" presStyleCnt="0"/>
      <dgm:spPr/>
    </dgm:pt>
    <dgm:pt modelId="{D868FCE1-307C-4323-A65B-9A53F275CBB4}" type="pres">
      <dgm:prSet presAssocID="{542ED38C-31D7-485D-AB83-CAE7E1891E30}" presName="childNode" presStyleLbl="node1" presStyleIdx="1" presStyleCnt="4">
        <dgm:presLayoutVars>
          <dgm:bulletEnabled val="1"/>
        </dgm:presLayoutVars>
      </dgm:prSet>
      <dgm:spPr/>
    </dgm:pt>
    <dgm:pt modelId="{B7A380BB-BAE3-46AD-9DC1-68A498169D76}" type="pres">
      <dgm:prSet presAssocID="{8B940014-D203-4F98-905D-B91847DE7F8B}" presName="aSpace" presStyleCnt="0"/>
      <dgm:spPr/>
    </dgm:pt>
    <dgm:pt modelId="{4357A4EB-012F-4911-A53D-35C1B43AAFD5}" type="pres">
      <dgm:prSet presAssocID="{89DDEA02-F4EB-4E89-80AC-3D9B79EE4668}" presName="compNode" presStyleCnt="0"/>
      <dgm:spPr/>
    </dgm:pt>
    <dgm:pt modelId="{44256CF2-7986-4C8D-A345-E9C8FFE9733E}" type="pres">
      <dgm:prSet presAssocID="{89DDEA02-F4EB-4E89-80AC-3D9B79EE4668}" presName="aNode" presStyleLbl="bgShp" presStyleIdx="1" presStyleCnt="2"/>
      <dgm:spPr/>
    </dgm:pt>
    <dgm:pt modelId="{2C860F86-3773-4400-A200-AA8FA0CA9055}" type="pres">
      <dgm:prSet presAssocID="{89DDEA02-F4EB-4E89-80AC-3D9B79EE4668}" presName="textNode" presStyleLbl="bgShp" presStyleIdx="1" presStyleCnt="2"/>
      <dgm:spPr/>
    </dgm:pt>
    <dgm:pt modelId="{F585F108-2DDE-4AF9-B91B-FC579A8FC985}" type="pres">
      <dgm:prSet presAssocID="{89DDEA02-F4EB-4E89-80AC-3D9B79EE4668}" presName="compChildNode" presStyleCnt="0"/>
      <dgm:spPr/>
    </dgm:pt>
    <dgm:pt modelId="{F82D4CA7-5AF5-44CA-B629-26BA5B20A50C}" type="pres">
      <dgm:prSet presAssocID="{89DDEA02-F4EB-4E89-80AC-3D9B79EE4668}" presName="theInnerList" presStyleCnt="0"/>
      <dgm:spPr/>
    </dgm:pt>
    <dgm:pt modelId="{81F7FEEA-F250-43E0-BE2C-5BF4F985C3CB}" type="pres">
      <dgm:prSet presAssocID="{8996DC8E-9522-4BDC-B06C-9C546437A1B2}" presName="childNode" presStyleLbl="node1" presStyleIdx="2" presStyleCnt="4">
        <dgm:presLayoutVars>
          <dgm:bulletEnabled val="1"/>
        </dgm:presLayoutVars>
      </dgm:prSet>
      <dgm:spPr/>
    </dgm:pt>
    <dgm:pt modelId="{01F9634D-323E-4EBE-A328-89823F97F2FA}" type="pres">
      <dgm:prSet presAssocID="{8996DC8E-9522-4BDC-B06C-9C546437A1B2}" presName="aSpace2" presStyleCnt="0"/>
      <dgm:spPr/>
    </dgm:pt>
    <dgm:pt modelId="{930E8D5F-E692-4050-8697-585C8C1A5CA1}" type="pres">
      <dgm:prSet presAssocID="{9E282AA2-ECA6-485B-9149-DFE2A73F0A7D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5800490D-EB28-4E12-9221-FAF3609B8A24}" type="presOf" srcId="{89DDEA02-F4EB-4E89-80AC-3D9B79EE4668}" destId="{2C860F86-3773-4400-A200-AA8FA0CA9055}" srcOrd="1" destOrd="0" presId="urn:microsoft.com/office/officeart/2005/8/layout/lProcess2"/>
    <dgm:cxn modelId="{C469641C-6F00-4477-B393-5340A1558EE3}" srcId="{89DDEA02-F4EB-4E89-80AC-3D9B79EE4668}" destId="{8996DC8E-9522-4BDC-B06C-9C546437A1B2}" srcOrd="0" destOrd="0" parTransId="{EFDBF28D-CC43-461B-B2CB-2BD2F6F174C7}" sibTransId="{D0AC8E12-E704-46D6-84C1-96474DD59AB8}"/>
    <dgm:cxn modelId="{F4E83925-8A59-4549-A2F9-28787A1BBF0F}" type="presOf" srcId="{9E282AA2-ECA6-485B-9149-DFE2A73F0A7D}" destId="{930E8D5F-E692-4050-8697-585C8C1A5CA1}" srcOrd="0" destOrd="0" presId="urn:microsoft.com/office/officeart/2005/8/layout/lProcess2"/>
    <dgm:cxn modelId="{BA34345B-C922-43F0-B2B3-B6D6E5387537}" type="presOf" srcId="{8B940014-D203-4F98-905D-B91847DE7F8B}" destId="{2AB2D2A5-4850-4A0A-BDA8-45EA200F894E}" srcOrd="1" destOrd="0" presId="urn:microsoft.com/office/officeart/2005/8/layout/lProcess2"/>
    <dgm:cxn modelId="{DE383256-01E4-47C1-9243-0E098310BDBE}" srcId="{42D8F85E-0474-4CE9-B95F-479B956A9678}" destId="{8B940014-D203-4F98-905D-B91847DE7F8B}" srcOrd="0" destOrd="0" parTransId="{46B5FA40-7FFF-4556-94A0-B395C739EF42}" sibTransId="{30E5D394-38FA-482D-B576-88D28A01248F}"/>
    <dgm:cxn modelId="{8494227E-438E-4206-AEA6-8E0CD7617025}" type="presOf" srcId="{542ED38C-31D7-485D-AB83-CAE7E1891E30}" destId="{D868FCE1-307C-4323-A65B-9A53F275CBB4}" srcOrd="0" destOrd="0" presId="urn:microsoft.com/office/officeart/2005/8/layout/lProcess2"/>
    <dgm:cxn modelId="{9BD02589-0411-4AF0-93F5-5EE30C4FF155}" type="presOf" srcId="{89DDEA02-F4EB-4E89-80AC-3D9B79EE4668}" destId="{44256CF2-7986-4C8D-A345-E9C8FFE9733E}" srcOrd="0" destOrd="0" presId="urn:microsoft.com/office/officeart/2005/8/layout/lProcess2"/>
    <dgm:cxn modelId="{E4C58D8E-2486-460D-8CCD-3D9F72F5A89B}" srcId="{89DDEA02-F4EB-4E89-80AC-3D9B79EE4668}" destId="{9E282AA2-ECA6-485B-9149-DFE2A73F0A7D}" srcOrd="1" destOrd="0" parTransId="{D47278B5-212F-41A9-8B65-58CCEA5C82BE}" sibTransId="{841EB657-E56D-45F7-89A5-B194212458B4}"/>
    <dgm:cxn modelId="{DA8FA897-DDAF-4E45-89C1-8E410C6267E7}" srcId="{42D8F85E-0474-4CE9-B95F-479B956A9678}" destId="{89DDEA02-F4EB-4E89-80AC-3D9B79EE4668}" srcOrd="1" destOrd="0" parTransId="{777AAFA3-A026-42BC-9EC1-00E46FD1B273}" sibTransId="{D62CA4EA-CED4-470C-9CED-F31B10696F93}"/>
    <dgm:cxn modelId="{749F519D-2534-4297-81ED-10E4F867F9B9}" type="presOf" srcId="{83BC7C5E-15AB-4E99-A103-225ABCB28803}" destId="{AA36511D-9702-44D9-8F1A-4F6EE1A5031B}" srcOrd="0" destOrd="0" presId="urn:microsoft.com/office/officeart/2005/8/layout/lProcess2"/>
    <dgm:cxn modelId="{EFDB7DA6-7F74-40C3-A930-2D3BABB50AA5}" type="presOf" srcId="{8B940014-D203-4F98-905D-B91847DE7F8B}" destId="{5FDA406D-DFFC-4F9F-ACCF-A64B8F647204}" srcOrd="0" destOrd="0" presId="urn:microsoft.com/office/officeart/2005/8/layout/lProcess2"/>
    <dgm:cxn modelId="{BA9C29B2-5E6C-4F3D-82C5-64C34E44C50E}" type="presOf" srcId="{8996DC8E-9522-4BDC-B06C-9C546437A1B2}" destId="{81F7FEEA-F250-43E0-BE2C-5BF4F985C3CB}" srcOrd="0" destOrd="0" presId="urn:microsoft.com/office/officeart/2005/8/layout/lProcess2"/>
    <dgm:cxn modelId="{FF68C6B6-4851-46D2-92BC-FF5BEA8CFD93}" type="presOf" srcId="{42D8F85E-0474-4CE9-B95F-479B956A9678}" destId="{4B995243-8521-451B-A57D-C17CF74DA7DE}" srcOrd="0" destOrd="0" presId="urn:microsoft.com/office/officeart/2005/8/layout/lProcess2"/>
    <dgm:cxn modelId="{008730F9-98A4-4B7E-8F60-CCD1874418D4}" srcId="{8B940014-D203-4F98-905D-B91847DE7F8B}" destId="{542ED38C-31D7-485D-AB83-CAE7E1891E30}" srcOrd="1" destOrd="0" parTransId="{2C7EE04F-654F-4AF3-A71B-F80D3F879A9F}" sibTransId="{C0BB58B4-208C-4CDD-A0B0-50CF4E2C3166}"/>
    <dgm:cxn modelId="{EA66D4FB-7D46-40C0-8E8B-42262C0A937E}" srcId="{8B940014-D203-4F98-905D-B91847DE7F8B}" destId="{83BC7C5E-15AB-4E99-A103-225ABCB28803}" srcOrd="0" destOrd="0" parTransId="{BAC4C5BB-C105-41EA-9FB2-E5637075A0E0}" sibTransId="{E5D4D2CF-54BA-42CF-A982-5985E743ABB4}"/>
    <dgm:cxn modelId="{ECF8C90B-AE95-4848-B8D5-B2FBDF0D2407}" type="presParOf" srcId="{4B995243-8521-451B-A57D-C17CF74DA7DE}" destId="{5F41659C-B839-47B7-983F-575766B19059}" srcOrd="0" destOrd="0" presId="urn:microsoft.com/office/officeart/2005/8/layout/lProcess2"/>
    <dgm:cxn modelId="{20422946-B18C-41B8-A2AE-E94F7170D941}" type="presParOf" srcId="{5F41659C-B839-47B7-983F-575766B19059}" destId="{5FDA406D-DFFC-4F9F-ACCF-A64B8F647204}" srcOrd="0" destOrd="0" presId="urn:microsoft.com/office/officeart/2005/8/layout/lProcess2"/>
    <dgm:cxn modelId="{406D2DF2-4942-45FE-8CBA-56A2B6A6817C}" type="presParOf" srcId="{5F41659C-B839-47B7-983F-575766B19059}" destId="{2AB2D2A5-4850-4A0A-BDA8-45EA200F894E}" srcOrd="1" destOrd="0" presId="urn:microsoft.com/office/officeart/2005/8/layout/lProcess2"/>
    <dgm:cxn modelId="{A7283A2E-A169-4D75-AEF0-D47D3A790CB2}" type="presParOf" srcId="{5F41659C-B839-47B7-983F-575766B19059}" destId="{411873A1-A465-426F-A8E2-956A2357D626}" srcOrd="2" destOrd="0" presId="urn:microsoft.com/office/officeart/2005/8/layout/lProcess2"/>
    <dgm:cxn modelId="{9550363B-520E-4DD1-BDC8-51976D66F9BD}" type="presParOf" srcId="{411873A1-A465-426F-A8E2-956A2357D626}" destId="{F11DC1CA-664E-4344-96F2-A8B687669EAD}" srcOrd="0" destOrd="0" presId="urn:microsoft.com/office/officeart/2005/8/layout/lProcess2"/>
    <dgm:cxn modelId="{D0CFC16A-14C6-4CF8-918A-147F6420A2CD}" type="presParOf" srcId="{F11DC1CA-664E-4344-96F2-A8B687669EAD}" destId="{AA36511D-9702-44D9-8F1A-4F6EE1A5031B}" srcOrd="0" destOrd="0" presId="urn:microsoft.com/office/officeart/2005/8/layout/lProcess2"/>
    <dgm:cxn modelId="{8FC6BF19-51B3-42A0-A1D9-1D672F37B70D}" type="presParOf" srcId="{F11DC1CA-664E-4344-96F2-A8B687669EAD}" destId="{EB1DB91A-9B67-4063-ACF3-C1B6533AB36B}" srcOrd="1" destOrd="0" presId="urn:microsoft.com/office/officeart/2005/8/layout/lProcess2"/>
    <dgm:cxn modelId="{E6B130EC-BBF5-4597-A27E-B5DD164247AC}" type="presParOf" srcId="{F11DC1CA-664E-4344-96F2-A8B687669EAD}" destId="{D868FCE1-307C-4323-A65B-9A53F275CBB4}" srcOrd="2" destOrd="0" presId="urn:microsoft.com/office/officeart/2005/8/layout/lProcess2"/>
    <dgm:cxn modelId="{F04EFDF5-B120-4328-8F6D-1F3840052451}" type="presParOf" srcId="{4B995243-8521-451B-A57D-C17CF74DA7DE}" destId="{B7A380BB-BAE3-46AD-9DC1-68A498169D76}" srcOrd="1" destOrd="0" presId="urn:microsoft.com/office/officeart/2005/8/layout/lProcess2"/>
    <dgm:cxn modelId="{3CFE10D5-9146-4F3E-A57E-A1113A950142}" type="presParOf" srcId="{4B995243-8521-451B-A57D-C17CF74DA7DE}" destId="{4357A4EB-012F-4911-A53D-35C1B43AAFD5}" srcOrd="2" destOrd="0" presId="urn:microsoft.com/office/officeart/2005/8/layout/lProcess2"/>
    <dgm:cxn modelId="{EEADA770-BFD7-4CD0-88F1-2D28DFA3B96C}" type="presParOf" srcId="{4357A4EB-012F-4911-A53D-35C1B43AAFD5}" destId="{44256CF2-7986-4C8D-A345-E9C8FFE9733E}" srcOrd="0" destOrd="0" presId="urn:microsoft.com/office/officeart/2005/8/layout/lProcess2"/>
    <dgm:cxn modelId="{03187882-8D26-41D8-937F-504740F75457}" type="presParOf" srcId="{4357A4EB-012F-4911-A53D-35C1B43AAFD5}" destId="{2C860F86-3773-4400-A200-AA8FA0CA9055}" srcOrd="1" destOrd="0" presId="urn:microsoft.com/office/officeart/2005/8/layout/lProcess2"/>
    <dgm:cxn modelId="{2AD50BC9-46D3-42D3-9C2E-FCDA6706324E}" type="presParOf" srcId="{4357A4EB-012F-4911-A53D-35C1B43AAFD5}" destId="{F585F108-2DDE-4AF9-B91B-FC579A8FC985}" srcOrd="2" destOrd="0" presId="urn:microsoft.com/office/officeart/2005/8/layout/lProcess2"/>
    <dgm:cxn modelId="{E2ABAA06-65F6-4799-8BC5-CA2C2685FA8C}" type="presParOf" srcId="{F585F108-2DDE-4AF9-B91B-FC579A8FC985}" destId="{F82D4CA7-5AF5-44CA-B629-26BA5B20A50C}" srcOrd="0" destOrd="0" presId="urn:microsoft.com/office/officeart/2005/8/layout/lProcess2"/>
    <dgm:cxn modelId="{6E13E22E-9A07-41B9-84CC-E4B290B08F3E}" type="presParOf" srcId="{F82D4CA7-5AF5-44CA-B629-26BA5B20A50C}" destId="{81F7FEEA-F250-43E0-BE2C-5BF4F985C3CB}" srcOrd="0" destOrd="0" presId="urn:microsoft.com/office/officeart/2005/8/layout/lProcess2"/>
    <dgm:cxn modelId="{4C0EA5E9-7B60-400F-9612-C1A5F239BC4D}" type="presParOf" srcId="{F82D4CA7-5AF5-44CA-B629-26BA5B20A50C}" destId="{01F9634D-323E-4EBE-A328-89823F97F2FA}" srcOrd="1" destOrd="0" presId="urn:microsoft.com/office/officeart/2005/8/layout/lProcess2"/>
    <dgm:cxn modelId="{55DC2F41-F506-46D7-889B-032DB43C951A}" type="presParOf" srcId="{F82D4CA7-5AF5-44CA-B629-26BA5B20A50C}" destId="{930E8D5F-E692-4050-8697-585C8C1A5CA1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EDC66D-8362-4BC5-A8DF-F80D016FA6BB}" type="doc">
      <dgm:prSet loTypeId="urn:microsoft.com/office/officeart/2005/8/layout/hierarchy4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EA0726F-896D-4A94-80A7-64428F2C1572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I built a model to predict a customer’s likelihood to respond to my market campaign</a:t>
          </a:r>
        </a:p>
      </dgm:t>
    </dgm:pt>
    <dgm:pt modelId="{6C9AB7D7-A407-45AC-86D4-714E1EF09270}" type="parTrans" cxnId="{0691A660-C6BB-4B83-9EF0-D89AD9928D51}">
      <dgm:prSet/>
      <dgm:spPr/>
      <dgm:t>
        <a:bodyPr/>
        <a:lstStyle/>
        <a:p>
          <a:endParaRPr lang="en-US"/>
        </a:p>
      </dgm:t>
    </dgm:pt>
    <dgm:pt modelId="{4EC2C956-EE3B-4268-9DD2-12C54D258A74}" type="sibTrans" cxnId="{0691A660-C6BB-4B83-9EF0-D89AD9928D51}">
      <dgm:prSet/>
      <dgm:spPr/>
      <dgm:t>
        <a:bodyPr/>
        <a:lstStyle/>
        <a:p>
          <a:endParaRPr lang="en-US"/>
        </a:p>
      </dgm:t>
    </dgm:pt>
    <dgm:pt modelId="{A5C73E21-F076-42BF-B699-8277B5E0B1A6}">
      <dgm:prSet phldrT="[Text]"/>
      <dgm:spPr/>
      <dgm:t>
        <a:bodyPr/>
        <a:lstStyle/>
        <a:p>
          <a:r>
            <a:rPr lang="en-US" dirty="0"/>
            <a:t>I should contact the customers who are </a:t>
          </a:r>
          <a:r>
            <a:rPr lang="en-US" u="sng" dirty="0"/>
            <a:t>more likely</a:t>
          </a:r>
          <a:r>
            <a:rPr lang="en-US" dirty="0"/>
            <a:t> to respond according to the model</a:t>
          </a:r>
        </a:p>
      </dgm:t>
    </dgm:pt>
    <dgm:pt modelId="{C98960B0-AC98-4918-8E50-437C1A370BB0}" type="parTrans" cxnId="{2DB2F368-2861-44C8-9A91-5A77546998C3}">
      <dgm:prSet/>
      <dgm:spPr/>
      <dgm:t>
        <a:bodyPr/>
        <a:lstStyle/>
        <a:p>
          <a:endParaRPr lang="en-US"/>
        </a:p>
      </dgm:t>
    </dgm:pt>
    <dgm:pt modelId="{FBF31487-95FF-4F01-8F20-C495EFCEF73A}" type="sibTrans" cxnId="{2DB2F368-2861-44C8-9A91-5A77546998C3}">
      <dgm:prSet/>
      <dgm:spPr/>
      <dgm:t>
        <a:bodyPr/>
        <a:lstStyle/>
        <a:p>
          <a:endParaRPr lang="en-US"/>
        </a:p>
      </dgm:t>
    </dgm:pt>
    <dgm:pt modelId="{687AB9C1-38B5-4A04-A6A6-3B67D31E8F12}">
      <dgm:prSet phldrT="[Text]"/>
      <dgm:spPr>
        <a:solidFill>
          <a:srgbClr val="094BB7"/>
        </a:solidFill>
      </dgm:spPr>
      <dgm:t>
        <a:bodyPr/>
        <a:lstStyle/>
        <a:p>
          <a:r>
            <a:rPr lang="en-US" dirty="0"/>
            <a:t>How should I choose the customers to contact?</a:t>
          </a:r>
        </a:p>
      </dgm:t>
    </dgm:pt>
    <dgm:pt modelId="{87765DEE-3902-4185-A2A4-D3D4986F7776}" type="parTrans" cxnId="{BCB99FE5-7CE6-4427-869E-773184BB01B5}">
      <dgm:prSet/>
      <dgm:spPr/>
      <dgm:t>
        <a:bodyPr/>
        <a:lstStyle/>
        <a:p>
          <a:endParaRPr lang="en-US"/>
        </a:p>
      </dgm:t>
    </dgm:pt>
    <dgm:pt modelId="{826D893F-512B-4866-A644-57AF6534B316}" type="sibTrans" cxnId="{BCB99FE5-7CE6-4427-869E-773184BB01B5}">
      <dgm:prSet/>
      <dgm:spPr/>
      <dgm:t>
        <a:bodyPr/>
        <a:lstStyle/>
        <a:p>
          <a:endParaRPr lang="en-US"/>
        </a:p>
      </dgm:t>
    </dgm:pt>
    <dgm:pt modelId="{4E05976C-D6E3-434E-88C2-C2A182C1A559}">
      <dgm:prSet phldrT="[Text]"/>
      <dgm:spPr>
        <a:solidFill>
          <a:srgbClr val="094BB7"/>
        </a:solidFill>
      </dgm:spPr>
      <dgm:t>
        <a:bodyPr/>
        <a:lstStyle/>
        <a:p>
          <a:r>
            <a:rPr lang="en-US" dirty="0"/>
            <a:t>What percentage of customers should I contact?</a:t>
          </a:r>
        </a:p>
      </dgm:t>
    </dgm:pt>
    <dgm:pt modelId="{CC06E8BC-8590-49D9-81E7-9B5DE363DDB4}" type="parTrans" cxnId="{A31235E0-C9FF-4DBC-9FAE-EAA431242510}">
      <dgm:prSet/>
      <dgm:spPr/>
      <dgm:t>
        <a:bodyPr/>
        <a:lstStyle/>
        <a:p>
          <a:endParaRPr lang="en-US"/>
        </a:p>
      </dgm:t>
    </dgm:pt>
    <dgm:pt modelId="{C648CDE9-6616-459C-8F79-3D5021376E9A}" type="sibTrans" cxnId="{A31235E0-C9FF-4DBC-9FAE-EAA431242510}">
      <dgm:prSet/>
      <dgm:spPr/>
      <dgm:t>
        <a:bodyPr/>
        <a:lstStyle/>
        <a:p>
          <a:endParaRPr lang="en-US"/>
        </a:p>
      </dgm:t>
    </dgm:pt>
    <dgm:pt modelId="{0C360F70-321C-430B-B658-0F3D764B5AF2}">
      <dgm:prSet phldrT="[Text]"/>
      <dgm:spPr/>
      <dgm:t>
        <a:bodyPr/>
        <a:lstStyle/>
        <a:p>
          <a:r>
            <a:rPr lang="en-US" dirty="0"/>
            <a:t>I have limited resources (e.g., budget, time)</a:t>
          </a:r>
        </a:p>
      </dgm:t>
    </dgm:pt>
    <dgm:pt modelId="{7B9A4AC4-4DC0-4B74-8FCA-30CC0643F644}" type="parTrans" cxnId="{5BF861AC-3A7F-47BB-8C5C-C9B5EB14EA97}">
      <dgm:prSet/>
      <dgm:spPr/>
      <dgm:t>
        <a:bodyPr/>
        <a:lstStyle/>
        <a:p>
          <a:endParaRPr lang="en-US"/>
        </a:p>
      </dgm:t>
    </dgm:pt>
    <dgm:pt modelId="{96739D16-D816-488C-8A99-666BD169BBC9}" type="sibTrans" cxnId="{5BF861AC-3A7F-47BB-8C5C-C9B5EB14EA97}">
      <dgm:prSet/>
      <dgm:spPr/>
      <dgm:t>
        <a:bodyPr/>
        <a:lstStyle/>
        <a:p>
          <a:endParaRPr lang="en-US"/>
        </a:p>
      </dgm:t>
    </dgm:pt>
    <dgm:pt modelId="{49D7DCBB-3ABB-40A6-AFCE-B6DB3CDB3868}">
      <dgm:prSet phldrT="[Text]"/>
      <dgm:spPr>
        <a:solidFill>
          <a:srgbClr val="094BB7"/>
        </a:solidFill>
      </dgm:spPr>
      <dgm:t>
        <a:bodyPr/>
        <a:lstStyle/>
        <a:p>
          <a:r>
            <a:rPr lang="en-US" dirty="0"/>
            <a:t>What will be the response rate of the customers?</a:t>
          </a:r>
        </a:p>
      </dgm:t>
    </dgm:pt>
    <dgm:pt modelId="{970DC422-0C12-4307-A6B6-6D73AAFA5B74}" type="parTrans" cxnId="{5CF32949-0130-4C9D-BBE8-00F72E30396E}">
      <dgm:prSet/>
      <dgm:spPr/>
      <dgm:t>
        <a:bodyPr/>
        <a:lstStyle/>
        <a:p>
          <a:endParaRPr lang="en-US"/>
        </a:p>
      </dgm:t>
    </dgm:pt>
    <dgm:pt modelId="{70342304-8FB8-44BD-8A0C-F667C4F82106}" type="sibTrans" cxnId="{5CF32949-0130-4C9D-BBE8-00F72E30396E}">
      <dgm:prSet/>
      <dgm:spPr/>
      <dgm:t>
        <a:bodyPr/>
        <a:lstStyle/>
        <a:p>
          <a:endParaRPr lang="en-US"/>
        </a:p>
      </dgm:t>
    </dgm:pt>
    <dgm:pt modelId="{F339C11D-EFB6-4038-BD5E-B663128A82BB}" type="pres">
      <dgm:prSet presAssocID="{D0EDC66D-8362-4BC5-A8DF-F80D016FA6BB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2A3D62E-5CE0-4EA8-A430-55BB892AF2C3}" type="pres">
      <dgm:prSet presAssocID="{CEA0726F-896D-4A94-80A7-64428F2C1572}" presName="vertOne" presStyleCnt="0"/>
      <dgm:spPr/>
    </dgm:pt>
    <dgm:pt modelId="{2FE8DBAC-02D6-47AE-BB0D-0A18A18D8490}" type="pres">
      <dgm:prSet presAssocID="{CEA0726F-896D-4A94-80A7-64428F2C1572}" presName="txOne" presStyleLbl="node0" presStyleIdx="0" presStyleCnt="1">
        <dgm:presLayoutVars>
          <dgm:chPref val="3"/>
        </dgm:presLayoutVars>
      </dgm:prSet>
      <dgm:spPr/>
    </dgm:pt>
    <dgm:pt modelId="{7D2093CE-43DD-449F-8A3C-A95BA4C3A46B}" type="pres">
      <dgm:prSet presAssocID="{CEA0726F-896D-4A94-80A7-64428F2C1572}" presName="parTransOne" presStyleCnt="0"/>
      <dgm:spPr/>
    </dgm:pt>
    <dgm:pt modelId="{1B50207B-FDC6-403F-935E-357D16985422}" type="pres">
      <dgm:prSet presAssocID="{CEA0726F-896D-4A94-80A7-64428F2C1572}" presName="horzOne" presStyleCnt="0"/>
      <dgm:spPr/>
    </dgm:pt>
    <dgm:pt modelId="{B459A8E4-BFDA-4A39-B2B0-63FDAB5D3E08}" type="pres">
      <dgm:prSet presAssocID="{A5C73E21-F076-42BF-B699-8277B5E0B1A6}" presName="vertTwo" presStyleCnt="0"/>
      <dgm:spPr/>
    </dgm:pt>
    <dgm:pt modelId="{E4DB7E2A-157A-43D8-A4B3-FB93230A6DD4}" type="pres">
      <dgm:prSet presAssocID="{A5C73E21-F076-42BF-B699-8277B5E0B1A6}" presName="txTwo" presStyleLbl="node2" presStyleIdx="0" presStyleCnt="2">
        <dgm:presLayoutVars>
          <dgm:chPref val="3"/>
        </dgm:presLayoutVars>
      </dgm:prSet>
      <dgm:spPr/>
    </dgm:pt>
    <dgm:pt modelId="{67852557-8B9E-4B56-93B6-FCE218FDF5ED}" type="pres">
      <dgm:prSet presAssocID="{A5C73E21-F076-42BF-B699-8277B5E0B1A6}" presName="parTransTwo" presStyleCnt="0"/>
      <dgm:spPr/>
    </dgm:pt>
    <dgm:pt modelId="{0A23914B-FBBD-46CE-99D5-C1FE712EF4EB}" type="pres">
      <dgm:prSet presAssocID="{A5C73E21-F076-42BF-B699-8277B5E0B1A6}" presName="horzTwo" presStyleCnt="0"/>
      <dgm:spPr/>
    </dgm:pt>
    <dgm:pt modelId="{395A06F5-B745-44AC-82F4-57D123AD3BBB}" type="pres">
      <dgm:prSet presAssocID="{687AB9C1-38B5-4A04-A6A6-3B67D31E8F12}" presName="vertThree" presStyleCnt="0"/>
      <dgm:spPr/>
    </dgm:pt>
    <dgm:pt modelId="{C0AC180C-6368-424F-B7EA-EFD750AE10A6}" type="pres">
      <dgm:prSet presAssocID="{687AB9C1-38B5-4A04-A6A6-3B67D31E8F12}" presName="txThree" presStyleLbl="node3" presStyleIdx="0" presStyleCnt="3">
        <dgm:presLayoutVars>
          <dgm:chPref val="3"/>
        </dgm:presLayoutVars>
      </dgm:prSet>
      <dgm:spPr/>
    </dgm:pt>
    <dgm:pt modelId="{7ABADF46-CCB0-4E1A-97CA-33C26DCEC435}" type="pres">
      <dgm:prSet presAssocID="{687AB9C1-38B5-4A04-A6A6-3B67D31E8F12}" presName="horzThree" presStyleCnt="0"/>
      <dgm:spPr/>
    </dgm:pt>
    <dgm:pt modelId="{5327F6E2-9A2D-4191-93FF-4FF2AEF19647}" type="pres">
      <dgm:prSet presAssocID="{826D893F-512B-4866-A644-57AF6534B316}" presName="sibSpaceThree" presStyleCnt="0"/>
      <dgm:spPr/>
    </dgm:pt>
    <dgm:pt modelId="{7823FFA9-921A-44F9-A567-01096AB6D44E}" type="pres">
      <dgm:prSet presAssocID="{4E05976C-D6E3-434E-88C2-C2A182C1A559}" presName="vertThree" presStyleCnt="0"/>
      <dgm:spPr/>
    </dgm:pt>
    <dgm:pt modelId="{061A50ED-CC61-4A1B-9604-32C313B14F21}" type="pres">
      <dgm:prSet presAssocID="{4E05976C-D6E3-434E-88C2-C2A182C1A559}" presName="txThree" presStyleLbl="node3" presStyleIdx="1" presStyleCnt="3">
        <dgm:presLayoutVars>
          <dgm:chPref val="3"/>
        </dgm:presLayoutVars>
      </dgm:prSet>
      <dgm:spPr/>
    </dgm:pt>
    <dgm:pt modelId="{A6001A8D-D140-445D-B993-ED5D0F627D8E}" type="pres">
      <dgm:prSet presAssocID="{4E05976C-D6E3-434E-88C2-C2A182C1A559}" presName="horzThree" presStyleCnt="0"/>
      <dgm:spPr/>
    </dgm:pt>
    <dgm:pt modelId="{FC3702A9-FAD9-4177-A25B-A976F6EA5A0A}" type="pres">
      <dgm:prSet presAssocID="{FBF31487-95FF-4F01-8F20-C495EFCEF73A}" presName="sibSpaceTwo" presStyleCnt="0"/>
      <dgm:spPr/>
    </dgm:pt>
    <dgm:pt modelId="{17668443-C40D-45D4-9DA4-8FB7E0AEB27F}" type="pres">
      <dgm:prSet presAssocID="{0C360F70-321C-430B-B658-0F3D764B5AF2}" presName="vertTwo" presStyleCnt="0"/>
      <dgm:spPr/>
    </dgm:pt>
    <dgm:pt modelId="{9D9DBC22-2082-4647-A48F-560DBA936674}" type="pres">
      <dgm:prSet presAssocID="{0C360F70-321C-430B-B658-0F3D764B5AF2}" presName="txTwo" presStyleLbl="node2" presStyleIdx="1" presStyleCnt="2">
        <dgm:presLayoutVars>
          <dgm:chPref val="3"/>
        </dgm:presLayoutVars>
      </dgm:prSet>
      <dgm:spPr/>
    </dgm:pt>
    <dgm:pt modelId="{8A3B5CF9-C383-4881-ADEE-53F4015C8C15}" type="pres">
      <dgm:prSet presAssocID="{0C360F70-321C-430B-B658-0F3D764B5AF2}" presName="parTransTwo" presStyleCnt="0"/>
      <dgm:spPr/>
    </dgm:pt>
    <dgm:pt modelId="{2C1D86BD-6A52-4CB6-8900-B30A8902BDC7}" type="pres">
      <dgm:prSet presAssocID="{0C360F70-321C-430B-B658-0F3D764B5AF2}" presName="horzTwo" presStyleCnt="0"/>
      <dgm:spPr/>
    </dgm:pt>
    <dgm:pt modelId="{E2E90260-F7F6-44AA-B6B3-609E396BE25B}" type="pres">
      <dgm:prSet presAssocID="{49D7DCBB-3ABB-40A6-AFCE-B6DB3CDB3868}" presName="vertThree" presStyleCnt="0"/>
      <dgm:spPr/>
    </dgm:pt>
    <dgm:pt modelId="{2533C138-E3AF-4577-8183-5CD76E3785F4}" type="pres">
      <dgm:prSet presAssocID="{49D7DCBB-3ABB-40A6-AFCE-B6DB3CDB3868}" presName="txThree" presStyleLbl="node3" presStyleIdx="2" presStyleCnt="3">
        <dgm:presLayoutVars>
          <dgm:chPref val="3"/>
        </dgm:presLayoutVars>
      </dgm:prSet>
      <dgm:spPr/>
    </dgm:pt>
    <dgm:pt modelId="{A5D6CC12-586A-4094-ACB5-CCC5A139F0C4}" type="pres">
      <dgm:prSet presAssocID="{49D7DCBB-3ABB-40A6-AFCE-B6DB3CDB3868}" presName="horzThree" presStyleCnt="0"/>
      <dgm:spPr/>
    </dgm:pt>
  </dgm:ptLst>
  <dgm:cxnLst>
    <dgm:cxn modelId="{31BA0E24-1B8C-4B2D-B9A4-E3C00C29973F}" type="presOf" srcId="{CEA0726F-896D-4A94-80A7-64428F2C1572}" destId="{2FE8DBAC-02D6-47AE-BB0D-0A18A18D8490}" srcOrd="0" destOrd="0" presId="urn:microsoft.com/office/officeart/2005/8/layout/hierarchy4"/>
    <dgm:cxn modelId="{72D8695F-E417-409C-A83B-120731EFC20A}" type="presOf" srcId="{A5C73E21-F076-42BF-B699-8277B5E0B1A6}" destId="{E4DB7E2A-157A-43D8-A4B3-FB93230A6DD4}" srcOrd="0" destOrd="0" presId="urn:microsoft.com/office/officeart/2005/8/layout/hierarchy4"/>
    <dgm:cxn modelId="{0691A660-C6BB-4B83-9EF0-D89AD9928D51}" srcId="{D0EDC66D-8362-4BC5-A8DF-F80D016FA6BB}" destId="{CEA0726F-896D-4A94-80A7-64428F2C1572}" srcOrd="0" destOrd="0" parTransId="{6C9AB7D7-A407-45AC-86D4-714E1EF09270}" sibTransId="{4EC2C956-EE3B-4268-9DD2-12C54D258A74}"/>
    <dgm:cxn modelId="{2DB2F368-2861-44C8-9A91-5A77546998C3}" srcId="{CEA0726F-896D-4A94-80A7-64428F2C1572}" destId="{A5C73E21-F076-42BF-B699-8277B5E0B1A6}" srcOrd="0" destOrd="0" parTransId="{C98960B0-AC98-4918-8E50-437C1A370BB0}" sibTransId="{FBF31487-95FF-4F01-8F20-C495EFCEF73A}"/>
    <dgm:cxn modelId="{5CF32949-0130-4C9D-BBE8-00F72E30396E}" srcId="{0C360F70-321C-430B-B658-0F3D764B5AF2}" destId="{49D7DCBB-3ABB-40A6-AFCE-B6DB3CDB3868}" srcOrd="0" destOrd="0" parTransId="{970DC422-0C12-4307-A6B6-6D73AAFA5B74}" sibTransId="{70342304-8FB8-44BD-8A0C-F667C4F82106}"/>
    <dgm:cxn modelId="{93E2186A-8F52-4A9D-AD3C-78B5165860A8}" type="presOf" srcId="{49D7DCBB-3ABB-40A6-AFCE-B6DB3CDB3868}" destId="{2533C138-E3AF-4577-8183-5CD76E3785F4}" srcOrd="0" destOrd="0" presId="urn:microsoft.com/office/officeart/2005/8/layout/hierarchy4"/>
    <dgm:cxn modelId="{A7A81F83-2D6A-430D-BDBB-59ACDCD5C5CF}" type="presOf" srcId="{D0EDC66D-8362-4BC5-A8DF-F80D016FA6BB}" destId="{F339C11D-EFB6-4038-BD5E-B663128A82BB}" srcOrd="0" destOrd="0" presId="urn:microsoft.com/office/officeart/2005/8/layout/hierarchy4"/>
    <dgm:cxn modelId="{A7169FA6-B15F-4AC9-A822-CA7AAC2FEB68}" type="presOf" srcId="{0C360F70-321C-430B-B658-0F3D764B5AF2}" destId="{9D9DBC22-2082-4647-A48F-560DBA936674}" srcOrd="0" destOrd="0" presId="urn:microsoft.com/office/officeart/2005/8/layout/hierarchy4"/>
    <dgm:cxn modelId="{5BF861AC-3A7F-47BB-8C5C-C9B5EB14EA97}" srcId="{CEA0726F-896D-4A94-80A7-64428F2C1572}" destId="{0C360F70-321C-430B-B658-0F3D764B5AF2}" srcOrd="1" destOrd="0" parTransId="{7B9A4AC4-4DC0-4B74-8FCA-30CC0643F644}" sibTransId="{96739D16-D816-488C-8A99-666BD169BBC9}"/>
    <dgm:cxn modelId="{24A832DB-4803-41B7-A1D4-AFFFA7E8B6D2}" type="presOf" srcId="{4E05976C-D6E3-434E-88C2-C2A182C1A559}" destId="{061A50ED-CC61-4A1B-9604-32C313B14F21}" srcOrd="0" destOrd="0" presId="urn:microsoft.com/office/officeart/2005/8/layout/hierarchy4"/>
    <dgm:cxn modelId="{A31235E0-C9FF-4DBC-9FAE-EAA431242510}" srcId="{A5C73E21-F076-42BF-B699-8277B5E0B1A6}" destId="{4E05976C-D6E3-434E-88C2-C2A182C1A559}" srcOrd="1" destOrd="0" parTransId="{CC06E8BC-8590-49D9-81E7-9B5DE363DDB4}" sibTransId="{C648CDE9-6616-459C-8F79-3D5021376E9A}"/>
    <dgm:cxn modelId="{BCB99FE5-7CE6-4427-869E-773184BB01B5}" srcId="{A5C73E21-F076-42BF-B699-8277B5E0B1A6}" destId="{687AB9C1-38B5-4A04-A6A6-3B67D31E8F12}" srcOrd="0" destOrd="0" parTransId="{87765DEE-3902-4185-A2A4-D3D4986F7776}" sibTransId="{826D893F-512B-4866-A644-57AF6534B316}"/>
    <dgm:cxn modelId="{FDA82AF8-4434-4580-AAD6-81EE4998D7F8}" type="presOf" srcId="{687AB9C1-38B5-4A04-A6A6-3B67D31E8F12}" destId="{C0AC180C-6368-424F-B7EA-EFD750AE10A6}" srcOrd="0" destOrd="0" presId="urn:microsoft.com/office/officeart/2005/8/layout/hierarchy4"/>
    <dgm:cxn modelId="{05BE7D50-2CB4-4D9A-A39A-5A7B7251003D}" type="presParOf" srcId="{F339C11D-EFB6-4038-BD5E-B663128A82BB}" destId="{92A3D62E-5CE0-4EA8-A430-55BB892AF2C3}" srcOrd="0" destOrd="0" presId="urn:microsoft.com/office/officeart/2005/8/layout/hierarchy4"/>
    <dgm:cxn modelId="{47C0EF46-E087-49A8-BE86-2E9A208BE16C}" type="presParOf" srcId="{92A3D62E-5CE0-4EA8-A430-55BB892AF2C3}" destId="{2FE8DBAC-02D6-47AE-BB0D-0A18A18D8490}" srcOrd="0" destOrd="0" presId="urn:microsoft.com/office/officeart/2005/8/layout/hierarchy4"/>
    <dgm:cxn modelId="{A1C851D7-7EF1-484C-A9F7-8C21B614CA1B}" type="presParOf" srcId="{92A3D62E-5CE0-4EA8-A430-55BB892AF2C3}" destId="{7D2093CE-43DD-449F-8A3C-A95BA4C3A46B}" srcOrd="1" destOrd="0" presId="urn:microsoft.com/office/officeart/2005/8/layout/hierarchy4"/>
    <dgm:cxn modelId="{1BEAA8AF-5D9B-4D60-A3DA-88E994B2D878}" type="presParOf" srcId="{92A3D62E-5CE0-4EA8-A430-55BB892AF2C3}" destId="{1B50207B-FDC6-403F-935E-357D16985422}" srcOrd="2" destOrd="0" presId="urn:microsoft.com/office/officeart/2005/8/layout/hierarchy4"/>
    <dgm:cxn modelId="{7523666E-74F7-4265-A286-A2FE6BF86204}" type="presParOf" srcId="{1B50207B-FDC6-403F-935E-357D16985422}" destId="{B459A8E4-BFDA-4A39-B2B0-63FDAB5D3E08}" srcOrd="0" destOrd="0" presId="urn:microsoft.com/office/officeart/2005/8/layout/hierarchy4"/>
    <dgm:cxn modelId="{CB169521-D660-450D-8F3A-958B21051062}" type="presParOf" srcId="{B459A8E4-BFDA-4A39-B2B0-63FDAB5D3E08}" destId="{E4DB7E2A-157A-43D8-A4B3-FB93230A6DD4}" srcOrd="0" destOrd="0" presId="urn:microsoft.com/office/officeart/2005/8/layout/hierarchy4"/>
    <dgm:cxn modelId="{B80D33E0-B54C-488B-A179-816DEA61AD5E}" type="presParOf" srcId="{B459A8E4-BFDA-4A39-B2B0-63FDAB5D3E08}" destId="{67852557-8B9E-4B56-93B6-FCE218FDF5ED}" srcOrd="1" destOrd="0" presId="urn:microsoft.com/office/officeart/2005/8/layout/hierarchy4"/>
    <dgm:cxn modelId="{9617BD05-2202-4055-B537-2D0C1CDE3A5A}" type="presParOf" srcId="{B459A8E4-BFDA-4A39-B2B0-63FDAB5D3E08}" destId="{0A23914B-FBBD-46CE-99D5-C1FE712EF4EB}" srcOrd="2" destOrd="0" presId="urn:microsoft.com/office/officeart/2005/8/layout/hierarchy4"/>
    <dgm:cxn modelId="{5BB0011E-54F5-4423-B368-E6F8E61234CB}" type="presParOf" srcId="{0A23914B-FBBD-46CE-99D5-C1FE712EF4EB}" destId="{395A06F5-B745-44AC-82F4-57D123AD3BBB}" srcOrd="0" destOrd="0" presId="urn:microsoft.com/office/officeart/2005/8/layout/hierarchy4"/>
    <dgm:cxn modelId="{25A4F211-F794-4E47-B116-B2C961BC1C38}" type="presParOf" srcId="{395A06F5-B745-44AC-82F4-57D123AD3BBB}" destId="{C0AC180C-6368-424F-B7EA-EFD750AE10A6}" srcOrd="0" destOrd="0" presId="urn:microsoft.com/office/officeart/2005/8/layout/hierarchy4"/>
    <dgm:cxn modelId="{325BD0A1-F7A7-4922-9157-A5064AC8F417}" type="presParOf" srcId="{395A06F5-B745-44AC-82F4-57D123AD3BBB}" destId="{7ABADF46-CCB0-4E1A-97CA-33C26DCEC435}" srcOrd="1" destOrd="0" presId="urn:microsoft.com/office/officeart/2005/8/layout/hierarchy4"/>
    <dgm:cxn modelId="{484866F0-312D-499D-951E-ADC630059CD0}" type="presParOf" srcId="{0A23914B-FBBD-46CE-99D5-C1FE712EF4EB}" destId="{5327F6E2-9A2D-4191-93FF-4FF2AEF19647}" srcOrd="1" destOrd="0" presId="urn:microsoft.com/office/officeart/2005/8/layout/hierarchy4"/>
    <dgm:cxn modelId="{E5B4C0B8-EBC9-40BD-82E2-9E2E5448EED3}" type="presParOf" srcId="{0A23914B-FBBD-46CE-99D5-C1FE712EF4EB}" destId="{7823FFA9-921A-44F9-A567-01096AB6D44E}" srcOrd="2" destOrd="0" presId="urn:microsoft.com/office/officeart/2005/8/layout/hierarchy4"/>
    <dgm:cxn modelId="{A46FE5A5-A7CF-4F17-90C6-C05FCCA203E3}" type="presParOf" srcId="{7823FFA9-921A-44F9-A567-01096AB6D44E}" destId="{061A50ED-CC61-4A1B-9604-32C313B14F21}" srcOrd="0" destOrd="0" presId="urn:microsoft.com/office/officeart/2005/8/layout/hierarchy4"/>
    <dgm:cxn modelId="{E176D719-E45A-4A3E-9232-2A1C765E757B}" type="presParOf" srcId="{7823FFA9-921A-44F9-A567-01096AB6D44E}" destId="{A6001A8D-D140-445D-B993-ED5D0F627D8E}" srcOrd="1" destOrd="0" presId="urn:microsoft.com/office/officeart/2005/8/layout/hierarchy4"/>
    <dgm:cxn modelId="{45C36BA7-B7D7-46F6-AF4F-964BA42638E6}" type="presParOf" srcId="{1B50207B-FDC6-403F-935E-357D16985422}" destId="{FC3702A9-FAD9-4177-A25B-A976F6EA5A0A}" srcOrd="1" destOrd="0" presId="urn:microsoft.com/office/officeart/2005/8/layout/hierarchy4"/>
    <dgm:cxn modelId="{2B5A71EF-106F-4064-9699-A97CAD4BA4EF}" type="presParOf" srcId="{1B50207B-FDC6-403F-935E-357D16985422}" destId="{17668443-C40D-45D4-9DA4-8FB7E0AEB27F}" srcOrd="2" destOrd="0" presId="urn:microsoft.com/office/officeart/2005/8/layout/hierarchy4"/>
    <dgm:cxn modelId="{274924C7-ACFA-4AB6-AB67-6FC3AE53EB45}" type="presParOf" srcId="{17668443-C40D-45D4-9DA4-8FB7E0AEB27F}" destId="{9D9DBC22-2082-4647-A48F-560DBA936674}" srcOrd="0" destOrd="0" presId="urn:microsoft.com/office/officeart/2005/8/layout/hierarchy4"/>
    <dgm:cxn modelId="{0B95306E-64A0-40C2-876F-5A1FE1572A4E}" type="presParOf" srcId="{17668443-C40D-45D4-9DA4-8FB7E0AEB27F}" destId="{8A3B5CF9-C383-4881-ADEE-53F4015C8C15}" srcOrd="1" destOrd="0" presId="urn:microsoft.com/office/officeart/2005/8/layout/hierarchy4"/>
    <dgm:cxn modelId="{B98C9C28-040A-4DCC-858F-0D615DF1CB59}" type="presParOf" srcId="{17668443-C40D-45D4-9DA4-8FB7E0AEB27F}" destId="{2C1D86BD-6A52-4CB6-8900-B30A8902BDC7}" srcOrd="2" destOrd="0" presId="urn:microsoft.com/office/officeart/2005/8/layout/hierarchy4"/>
    <dgm:cxn modelId="{1C868C46-7FE4-4339-9AAB-E8F1B0C340DD}" type="presParOf" srcId="{2C1D86BD-6A52-4CB6-8900-B30A8902BDC7}" destId="{E2E90260-F7F6-44AA-B6B3-609E396BE25B}" srcOrd="0" destOrd="0" presId="urn:microsoft.com/office/officeart/2005/8/layout/hierarchy4"/>
    <dgm:cxn modelId="{1B311794-FEC4-44A5-9654-B90D6297F289}" type="presParOf" srcId="{E2E90260-F7F6-44AA-B6B3-609E396BE25B}" destId="{2533C138-E3AF-4577-8183-5CD76E3785F4}" srcOrd="0" destOrd="0" presId="urn:microsoft.com/office/officeart/2005/8/layout/hierarchy4"/>
    <dgm:cxn modelId="{0834DF16-6DA5-4D27-95BD-E0128A404C4C}" type="presParOf" srcId="{E2E90260-F7F6-44AA-B6B3-609E396BE25B}" destId="{A5D6CC12-586A-4094-ACB5-CCC5A139F0C4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3B362341-B165-49F7-B802-4CE345D15269}" type="doc">
      <dgm:prSet loTypeId="urn:microsoft.com/office/officeart/2005/8/layout/vProcess5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D4FCE4D-3C96-4196-BABB-57C4A91E083E}">
      <dgm:prSet phldrT="[Text]"/>
      <dgm:spPr/>
      <dgm:t>
        <a:bodyPr/>
        <a:lstStyle/>
        <a:p>
          <a:r>
            <a:rPr lang="en-US" dirty="0"/>
            <a:t>Model 0: Origin = Intercept</a:t>
          </a:r>
        </a:p>
        <a:p>
          <a:r>
            <a:rPr lang="en-US" dirty="0"/>
            <a:t>In other words, it is the Intercept Only model</a:t>
          </a:r>
        </a:p>
      </dgm:t>
    </dgm:pt>
    <dgm:pt modelId="{17A4FEB0-816B-4BF4-A4A5-0EC518D3EFC2}" type="parTrans" cxnId="{0E47DC39-57EC-41AF-A112-573F394E0AFF}">
      <dgm:prSet/>
      <dgm:spPr/>
      <dgm:t>
        <a:bodyPr/>
        <a:lstStyle/>
        <a:p>
          <a:endParaRPr lang="en-US"/>
        </a:p>
      </dgm:t>
    </dgm:pt>
    <dgm:pt modelId="{B5CAE019-D2E2-4299-B4BC-DF9AE1FE53FD}" type="sibTrans" cxnId="{0E47DC39-57EC-41AF-A112-573F394E0AFF}">
      <dgm:prSet/>
      <dgm:spPr>
        <a:solidFill>
          <a:srgbClr val="00B050">
            <a:alpha val="90000"/>
          </a:srgbClr>
        </a:solidFill>
      </dgm:spPr>
      <dgm:t>
        <a:bodyPr/>
        <a:lstStyle/>
        <a:p>
          <a:endParaRPr lang="en-US"/>
        </a:p>
      </dgm:t>
    </dgm:pt>
    <dgm:pt modelId="{AFC2B5A4-D9E2-4DAC-B1A3-C5CF97E6804B}">
      <dgm:prSet phldrT="[Text]"/>
      <dgm:spPr/>
      <dgm:t>
        <a:bodyPr/>
        <a:lstStyle/>
        <a:p>
          <a:r>
            <a:rPr lang="en-US" dirty="0"/>
            <a:t>Consider Model 1: Origin = Intercept + &lt;predictor&gt;</a:t>
          </a:r>
          <a:br>
            <a:rPr lang="en-US" dirty="0"/>
          </a:br>
          <a:r>
            <a:rPr lang="en-US" dirty="0"/>
            <a:t>&lt;predictor&gt; = </a:t>
          </a:r>
          <a:r>
            <a:rPr lang="en-US" dirty="0" err="1"/>
            <a:t>DriveTrain</a:t>
          </a:r>
          <a:r>
            <a:rPr lang="en-US" dirty="0"/>
            <a:t>, Weight</a:t>
          </a:r>
        </a:p>
      </dgm:t>
    </dgm:pt>
    <dgm:pt modelId="{EA490CBA-0396-4B4D-A22E-E1EC527678AF}" type="parTrans" cxnId="{D5AA7A96-A3B0-4DDF-AC80-9B9D962014A8}">
      <dgm:prSet/>
      <dgm:spPr/>
      <dgm:t>
        <a:bodyPr/>
        <a:lstStyle/>
        <a:p>
          <a:endParaRPr lang="en-US"/>
        </a:p>
      </dgm:t>
    </dgm:pt>
    <dgm:pt modelId="{AD2B3D3F-50E6-42A0-BA7D-86AED6C009A9}" type="sibTrans" cxnId="{D5AA7A96-A3B0-4DDF-AC80-9B9D962014A8}">
      <dgm:prSet/>
      <dgm:spPr>
        <a:solidFill>
          <a:srgbClr val="00B050">
            <a:alpha val="90000"/>
          </a:srgbClr>
        </a:solidFill>
      </dgm:spPr>
      <dgm:t>
        <a:bodyPr/>
        <a:lstStyle/>
        <a:p>
          <a:endParaRPr lang="en-US"/>
        </a:p>
      </dgm:t>
    </dgm:pt>
    <dgm:pt modelId="{ADE7253D-4770-4900-A3DF-30FC5CA1EFE3}">
      <dgm:prSet phldrT="[Text]"/>
      <dgm:spPr/>
      <dgm:t>
        <a:bodyPr/>
        <a:lstStyle/>
        <a:p>
          <a:r>
            <a:rPr lang="en-US" dirty="0"/>
            <a:t>Calculate the Deviance test statistic and then use the Chi-square significance value to determine if the &lt;predictor&gt; will improve model goodness-of-fit</a:t>
          </a:r>
        </a:p>
      </dgm:t>
    </dgm:pt>
    <dgm:pt modelId="{33B25359-52EB-40E4-83FA-DF4FB652CB7D}" type="parTrans" cxnId="{7AD704AC-740C-41F6-A98A-019E25434F77}">
      <dgm:prSet/>
      <dgm:spPr/>
      <dgm:t>
        <a:bodyPr/>
        <a:lstStyle/>
        <a:p>
          <a:endParaRPr lang="en-US"/>
        </a:p>
      </dgm:t>
    </dgm:pt>
    <dgm:pt modelId="{05B5BFDB-16EE-44CA-A041-C73F903F98ED}" type="sibTrans" cxnId="{7AD704AC-740C-41F6-A98A-019E25434F77}">
      <dgm:prSet/>
      <dgm:spPr/>
      <dgm:t>
        <a:bodyPr/>
        <a:lstStyle/>
        <a:p>
          <a:endParaRPr lang="en-US"/>
        </a:p>
      </dgm:t>
    </dgm:pt>
    <dgm:pt modelId="{A2CCAEAB-4A23-48E6-AC5B-19C8EE9EE539}" type="pres">
      <dgm:prSet presAssocID="{3B362341-B165-49F7-B802-4CE345D15269}" presName="outerComposite" presStyleCnt="0">
        <dgm:presLayoutVars>
          <dgm:chMax val="5"/>
          <dgm:dir val="rev"/>
          <dgm:resizeHandles val="exact"/>
        </dgm:presLayoutVars>
      </dgm:prSet>
      <dgm:spPr/>
    </dgm:pt>
    <dgm:pt modelId="{487F4CDD-E7D6-40EB-8D46-590A02A877CF}" type="pres">
      <dgm:prSet presAssocID="{3B362341-B165-49F7-B802-4CE345D15269}" presName="dummyMaxCanvas" presStyleCnt="0">
        <dgm:presLayoutVars/>
      </dgm:prSet>
      <dgm:spPr/>
    </dgm:pt>
    <dgm:pt modelId="{A0BAE77E-8262-457E-913B-42E1D05F62D5}" type="pres">
      <dgm:prSet presAssocID="{3B362341-B165-49F7-B802-4CE345D15269}" presName="ThreeNodes_1" presStyleLbl="node1" presStyleIdx="0" presStyleCnt="3">
        <dgm:presLayoutVars>
          <dgm:bulletEnabled val="1"/>
        </dgm:presLayoutVars>
      </dgm:prSet>
      <dgm:spPr/>
    </dgm:pt>
    <dgm:pt modelId="{80AD429F-3734-42E2-B134-5E90F018E842}" type="pres">
      <dgm:prSet presAssocID="{3B362341-B165-49F7-B802-4CE345D15269}" presName="ThreeNodes_2" presStyleLbl="node1" presStyleIdx="1" presStyleCnt="3">
        <dgm:presLayoutVars>
          <dgm:bulletEnabled val="1"/>
        </dgm:presLayoutVars>
      </dgm:prSet>
      <dgm:spPr/>
    </dgm:pt>
    <dgm:pt modelId="{DFDF147B-7A50-4DA8-8DED-3156206D1882}" type="pres">
      <dgm:prSet presAssocID="{3B362341-B165-49F7-B802-4CE345D15269}" presName="ThreeNodes_3" presStyleLbl="node1" presStyleIdx="2" presStyleCnt="3">
        <dgm:presLayoutVars>
          <dgm:bulletEnabled val="1"/>
        </dgm:presLayoutVars>
      </dgm:prSet>
      <dgm:spPr/>
    </dgm:pt>
    <dgm:pt modelId="{31E4C65A-9D11-4F89-8549-076ACF2EFF79}" type="pres">
      <dgm:prSet presAssocID="{3B362341-B165-49F7-B802-4CE345D15269}" presName="ThreeConn_1-2" presStyleLbl="fgAccFollowNode1" presStyleIdx="0" presStyleCnt="2">
        <dgm:presLayoutVars>
          <dgm:bulletEnabled val="1"/>
        </dgm:presLayoutVars>
      </dgm:prSet>
      <dgm:spPr/>
    </dgm:pt>
    <dgm:pt modelId="{38B5AD26-B78B-4D4C-88B9-0C8BF1EA531F}" type="pres">
      <dgm:prSet presAssocID="{3B362341-B165-49F7-B802-4CE345D15269}" presName="ThreeConn_2-3" presStyleLbl="fgAccFollowNode1" presStyleIdx="1" presStyleCnt="2">
        <dgm:presLayoutVars>
          <dgm:bulletEnabled val="1"/>
        </dgm:presLayoutVars>
      </dgm:prSet>
      <dgm:spPr/>
    </dgm:pt>
    <dgm:pt modelId="{CD8094D9-C613-4B8A-A7CA-B74A8480710C}" type="pres">
      <dgm:prSet presAssocID="{3B362341-B165-49F7-B802-4CE345D15269}" presName="ThreeNodes_1_text" presStyleLbl="node1" presStyleIdx="2" presStyleCnt="3">
        <dgm:presLayoutVars>
          <dgm:bulletEnabled val="1"/>
        </dgm:presLayoutVars>
      </dgm:prSet>
      <dgm:spPr/>
    </dgm:pt>
    <dgm:pt modelId="{42484EEF-3504-429F-B686-28B8CEDC8FDB}" type="pres">
      <dgm:prSet presAssocID="{3B362341-B165-49F7-B802-4CE345D15269}" presName="ThreeNodes_2_text" presStyleLbl="node1" presStyleIdx="2" presStyleCnt="3">
        <dgm:presLayoutVars>
          <dgm:bulletEnabled val="1"/>
        </dgm:presLayoutVars>
      </dgm:prSet>
      <dgm:spPr/>
    </dgm:pt>
    <dgm:pt modelId="{5D18C175-01CC-47EC-9175-82E8C7486962}" type="pres">
      <dgm:prSet presAssocID="{3B362341-B165-49F7-B802-4CE345D15269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21E381B-AD8F-486E-96AF-17A71E94A2B9}" type="presOf" srcId="{ADE7253D-4770-4900-A3DF-30FC5CA1EFE3}" destId="{DFDF147B-7A50-4DA8-8DED-3156206D1882}" srcOrd="0" destOrd="0" presId="urn:microsoft.com/office/officeart/2005/8/layout/vProcess5"/>
    <dgm:cxn modelId="{BB72AD24-57E7-45D3-8F27-99A9495B9AB9}" type="presOf" srcId="{AFC2B5A4-D9E2-4DAC-B1A3-C5CF97E6804B}" destId="{42484EEF-3504-429F-B686-28B8CEDC8FDB}" srcOrd="1" destOrd="0" presId="urn:microsoft.com/office/officeart/2005/8/layout/vProcess5"/>
    <dgm:cxn modelId="{0E47DC39-57EC-41AF-A112-573F394E0AFF}" srcId="{3B362341-B165-49F7-B802-4CE345D15269}" destId="{7D4FCE4D-3C96-4196-BABB-57C4A91E083E}" srcOrd="0" destOrd="0" parTransId="{17A4FEB0-816B-4BF4-A4A5-0EC518D3EFC2}" sibTransId="{B5CAE019-D2E2-4299-B4BC-DF9AE1FE53FD}"/>
    <dgm:cxn modelId="{3D2B8D65-8377-45A9-A1A3-DA823F8FF04F}" type="presOf" srcId="{3B362341-B165-49F7-B802-4CE345D15269}" destId="{A2CCAEAB-4A23-48E6-AC5B-19C8EE9EE539}" srcOrd="0" destOrd="0" presId="urn:microsoft.com/office/officeart/2005/8/layout/vProcess5"/>
    <dgm:cxn modelId="{21DF474D-2743-41DC-B79F-2277F9254F25}" type="presOf" srcId="{7D4FCE4D-3C96-4196-BABB-57C4A91E083E}" destId="{A0BAE77E-8262-457E-913B-42E1D05F62D5}" srcOrd="0" destOrd="0" presId="urn:microsoft.com/office/officeart/2005/8/layout/vProcess5"/>
    <dgm:cxn modelId="{DC5A4F7F-35B0-441F-8DB3-23D95A73F3C0}" type="presOf" srcId="{AFC2B5A4-D9E2-4DAC-B1A3-C5CF97E6804B}" destId="{80AD429F-3734-42E2-B134-5E90F018E842}" srcOrd="0" destOrd="0" presId="urn:microsoft.com/office/officeart/2005/8/layout/vProcess5"/>
    <dgm:cxn modelId="{96672982-BA1D-4039-9AED-1975EC8980DF}" type="presOf" srcId="{AD2B3D3F-50E6-42A0-BA7D-86AED6C009A9}" destId="{38B5AD26-B78B-4D4C-88B9-0C8BF1EA531F}" srcOrd="0" destOrd="0" presId="urn:microsoft.com/office/officeart/2005/8/layout/vProcess5"/>
    <dgm:cxn modelId="{D5AA7A96-A3B0-4DDF-AC80-9B9D962014A8}" srcId="{3B362341-B165-49F7-B802-4CE345D15269}" destId="{AFC2B5A4-D9E2-4DAC-B1A3-C5CF97E6804B}" srcOrd="1" destOrd="0" parTransId="{EA490CBA-0396-4B4D-A22E-E1EC527678AF}" sibTransId="{AD2B3D3F-50E6-42A0-BA7D-86AED6C009A9}"/>
    <dgm:cxn modelId="{020E5197-39D1-4F7F-A99F-8A0CC42D0A7E}" type="presOf" srcId="{B5CAE019-D2E2-4299-B4BC-DF9AE1FE53FD}" destId="{31E4C65A-9D11-4F89-8549-076ACF2EFF79}" srcOrd="0" destOrd="0" presId="urn:microsoft.com/office/officeart/2005/8/layout/vProcess5"/>
    <dgm:cxn modelId="{7AD704AC-740C-41F6-A98A-019E25434F77}" srcId="{3B362341-B165-49F7-B802-4CE345D15269}" destId="{ADE7253D-4770-4900-A3DF-30FC5CA1EFE3}" srcOrd="2" destOrd="0" parTransId="{33B25359-52EB-40E4-83FA-DF4FB652CB7D}" sibTransId="{05B5BFDB-16EE-44CA-A041-C73F903F98ED}"/>
    <dgm:cxn modelId="{DABA5AB8-E0BE-451F-B730-32654B9B8CE7}" type="presOf" srcId="{ADE7253D-4770-4900-A3DF-30FC5CA1EFE3}" destId="{5D18C175-01CC-47EC-9175-82E8C7486962}" srcOrd="1" destOrd="0" presId="urn:microsoft.com/office/officeart/2005/8/layout/vProcess5"/>
    <dgm:cxn modelId="{F714BCCC-F97F-430F-B2C4-C957255B2A57}" type="presOf" srcId="{7D4FCE4D-3C96-4196-BABB-57C4A91E083E}" destId="{CD8094D9-C613-4B8A-A7CA-B74A8480710C}" srcOrd="1" destOrd="0" presId="urn:microsoft.com/office/officeart/2005/8/layout/vProcess5"/>
    <dgm:cxn modelId="{A7E4075A-D359-4524-9BFD-D7B4ED74BEB4}" type="presParOf" srcId="{A2CCAEAB-4A23-48E6-AC5B-19C8EE9EE539}" destId="{487F4CDD-E7D6-40EB-8D46-590A02A877CF}" srcOrd="0" destOrd="0" presId="urn:microsoft.com/office/officeart/2005/8/layout/vProcess5"/>
    <dgm:cxn modelId="{B81C8408-7D7B-4D37-9D9C-1AF68A446A05}" type="presParOf" srcId="{A2CCAEAB-4A23-48E6-AC5B-19C8EE9EE539}" destId="{A0BAE77E-8262-457E-913B-42E1D05F62D5}" srcOrd="1" destOrd="0" presId="urn:microsoft.com/office/officeart/2005/8/layout/vProcess5"/>
    <dgm:cxn modelId="{8005EFCB-B99E-44C8-8455-7C29A0C8DD22}" type="presParOf" srcId="{A2CCAEAB-4A23-48E6-AC5B-19C8EE9EE539}" destId="{80AD429F-3734-42E2-B134-5E90F018E842}" srcOrd="2" destOrd="0" presId="urn:microsoft.com/office/officeart/2005/8/layout/vProcess5"/>
    <dgm:cxn modelId="{C4C678A1-C361-40BF-8BC2-97CA35E0F3FC}" type="presParOf" srcId="{A2CCAEAB-4A23-48E6-AC5B-19C8EE9EE539}" destId="{DFDF147B-7A50-4DA8-8DED-3156206D1882}" srcOrd="3" destOrd="0" presId="urn:microsoft.com/office/officeart/2005/8/layout/vProcess5"/>
    <dgm:cxn modelId="{664F559D-2832-4810-9000-A85741761A9F}" type="presParOf" srcId="{A2CCAEAB-4A23-48E6-AC5B-19C8EE9EE539}" destId="{31E4C65A-9D11-4F89-8549-076ACF2EFF79}" srcOrd="4" destOrd="0" presId="urn:microsoft.com/office/officeart/2005/8/layout/vProcess5"/>
    <dgm:cxn modelId="{993A2E9D-825D-4E25-89DA-371E8425615A}" type="presParOf" srcId="{A2CCAEAB-4A23-48E6-AC5B-19C8EE9EE539}" destId="{38B5AD26-B78B-4D4C-88B9-0C8BF1EA531F}" srcOrd="5" destOrd="0" presId="urn:microsoft.com/office/officeart/2005/8/layout/vProcess5"/>
    <dgm:cxn modelId="{D24E36F3-3BE0-4874-95EC-FFB9814FA61B}" type="presParOf" srcId="{A2CCAEAB-4A23-48E6-AC5B-19C8EE9EE539}" destId="{CD8094D9-C613-4B8A-A7CA-B74A8480710C}" srcOrd="6" destOrd="0" presId="urn:microsoft.com/office/officeart/2005/8/layout/vProcess5"/>
    <dgm:cxn modelId="{1BA3D00E-FFB8-450C-AF1B-F620EAD5002D}" type="presParOf" srcId="{A2CCAEAB-4A23-48E6-AC5B-19C8EE9EE539}" destId="{42484EEF-3504-429F-B686-28B8CEDC8FDB}" srcOrd="7" destOrd="0" presId="urn:microsoft.com/office/officeart/2005/8/layout/vProcess5"/>
    <dgm:cxn modelId="{43694DBD-076C-4D3A-BEAA-4D97CA405F90}" type="presParOf" srcId="{A2CCAEAB-4A23-48E6-AC5B-19C8EE9EE539}" destId="{5D18C175-01CC-47EC-9175-82E8C7486962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3B362341-B165-49F7-B802-4CE345D15269}" type="doc">
      <dgm:prSet loTypeId="urn:microsoft.com/office/officeart/2005/8/layout/vProcess5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D4FCE4D-3C96-4196-BABB-57C4A91E083E}">
      <dgm:prSet phldrT="[Text]"/>
      <dgm:spPr/>
      <dgm:t>
        <a:bodyPr/>
        <a:lstStyle/>
        <a:p>
          <a:r>
            <a:rPr lang="en-US" dirty="0"/>
            <a:t>Model 0: Origin = Intercept + </a:t>
          </a:r>
          <a:r>
            <a:rPr lang="en-US" dirty="0" err="1"/>
            <a:t>DriveTrain</a:t>
          </a:r>
          <a:r>
            <a:rPr lang="en-US" dirty="0"/>
            <a:t> + Weight</a:t>
          </a:r>
        </a:p>
        <a:p>
          <a:r>
            <a:rPr lang="en-US" dirty="0"/>
            <a:t>In other words, it is the Full Main Effect model</a:t>
          </a:r>
        </a:p>
      </dgm:t>
    </dgm:pt>
    <dgm:pt modelId="{17A4FEB0-816B-4BF4-A4A5-0EC518D3EFC2}" type="parTrans" cxnId="{0E47DC39-57EC-41AF-A112-573F394E0AFF}">
      <dgm:prSet/>
      <dgm:spPr/>
      <dgm:t>
        <a:bodyPr/>
        <a:lstStyle/>
        <a:p>
          <a:endParaRPr lang="en-US"/>
        </a:p>
      </dgm:t>
    </dgm:pt>
    <dgm:pt modelId="{B5CAE019-D2E2-4299-B4BC-DF9AE1FE53FD}" type="sibTrans" cxnId="{0E47DC39-57EC-41AF-A112-573F394E0AFF}">
      <dgm:prSet/>
      <dgm:spPr>
        <a:solidFill>
          <a:srgbClr val="00B050">
            <a:alpha val="90000"/>
          </a:srgbClr>
        </a:solidFill>
      </dgm:spPr>
      <dgm:t>
        <a:bodyPr/>
        <a:lstStyle/>
        <a:p>
          <a:endParaRPr lang="en-US"/>
        </a:p>
      </dgm:t>
    </dgm:pt>
    <dgm:pt modelId="{AFC2B5A4-D9E2-4DAC-B1A3-C5CF97E6804B}">
      <dgm:prSet phldrT="[Text]"/>
      <dgm:spPr/>
      <dgm:t>
        <a:bodyPr/>
        <a:lstStyle/>
        <a:p>
          <a:r>
            <a:rPr lang="en-US" dirty="0"/>
            <a:t>Consider Model 1: Origin = Intercept + </a:t>
          </a:r>
          <a:r>
            <a:rPr lang="en-US" dirty="0" err="1"/>
            <a:t>DriveTrain</a:t>
          </a:r>
          <a:r>
            <a:rPr lang="en-US" dirty="0"/>
            <a:t> + Weight - &lt;predictor&gt;</a:t>
          </a:r>
          <a:br>
            <a:rPr lang="en-US" dirty="0"/>
          </a:br>
          <a:r>
            <a:rPr lang="en-US" dirty="0"/>
            <a:t>&lt;predictor&gt; = </a:t>
          </a:r>
          <a:r>
            <a:rPr lang="en-US" dirty="0" err="1"/>
            <a:t>DriveTrain</a:t>
          </a:r>
          <a:r>
            <a:rPr lang="en-US" dirty="0"/>
            <a:t>, Weight</a:t>
          </a:r>
        </a:p>
      </dgm:t>
    </dgm:pt>
    <dgm:pt modelId="{EA490CBA-0396-4B4D-A22E-E1EC527678AF}" type="parTrans" cxnId="{D5AA7A96-A3B0-4DDF-AC80-9B9D962014A8}">
      <dgm:prSet/>
      <dgm:spPr/>
      <dgm:t>
        <a:bodyPr/>
        <a:lstStyle/>
        <a:p>
          <a:endParaRPr lang="en-US"/>
        </a:p>
      </dgm:t>
    </dgm:pt>
    <dgm:pt modelId="{AD2B3D3F-50E6-42A0-BA7D-86AED6C009A9}" type="sibTrans" cxnId="{D5AA7A96-A3B0-4DDF-AC80-9B9D962014A8}">
      <dgm:prSet/>
      <dgm:spPr>
        <a:solidFill>
          <a:srgbClr val="00B050">
            <a:alpha val="90000"/>
          </a:srgbClr>
        </a:solidFill>
      </dgm:spPr>
      <dgm:t>
        <a:bodyPr/>
        <a:lstStyle/>
        <a:p>
          <a:endParaRPr lang="en-US"/>
        </a:p>
      </dgm:t>
    </dgm:pt>
    <dgm:pt modelId="{ADE7253D-4770-4900-A3DF-30FC5CA1EFE3}">
      <dgm:prSet phldrT="[Text]"/>
      <dgm:spPr/>
      <dgm:t>
        <a:bodyPr/>
        <a:lstStyle/>
        <a:p>
          <a:r>
            <a:rPr lang="en-US" dirty="0"/>
            <a:t>Calculate the Deviance test statistic and then use the Chi-square significance value to determine if the &lt;predictor&gt; will improve model goodness-of-fit</a:t>
          </a:r>
        </a:p>
      </dgm:t>
    </dgm:pt>
    <dgm:pt modelId="{33B25359-52EB-40E4-83FA-DF4FB652CB7D}" type="parTrans" cxnId="{7AD704AC-740C-41F6-A98A-019E25434F77}">
      <dgm:prSet/>
      <dgm:spPr/>
      <dgm:t>
        <a:bodyPr/>
        <a:lstStyle/>
        <a:p>
          <a:endParaRPr lang="en-US"/>
        </a:p>
      </dgm:t>
    </dgm:pt>
    <dgm:pt modelId="{05B5BFDB-16EE-44CA-A041-C73F903F98ED}" type="sibTrans" cxnId="{7AD704AC-740C-41F6-A98A-019E25434F77}">
      <dgm:prSet/>
      <dgm:spPr/>
      <dgm:t>
        <a:bodyPr/>
        <a:lstStyle/>
        <a:p>
          <a:endParaRPr lang="en-US"/>
        </a:p>
      </dgm:t>
    </dgm:pt>
    <dgm:pt modelId="{A2CCAEAB-4A23-48E6-AC5B-19C8EE9EE539}" type="pres">
      <dgm:prSet presAssocID="{3B362341-B165-49F7-B802-4CE345D15269}" presName="outerComposite" presStyleCnt="0">
        <dgm:presLayoutVars>
          <dgm:chMax val="5"/>
          <dgm:dir val="rev"/>
          <dgm:resizeHandles val="exact"/>
        </dgm:presLayoutVars>
      </dgm:prSet>
      <dgm:spPr/>
    </dgm:pt>
    <dgm:pt modelId="{487F4CDD-E7D6-40EB-8D46-590A02A877CF}" type="pres">
      <dgm:prSet presAssocID="{3B362341-B165-49F7-B802-4CE345D15269}" presName="dummyMaxCanvas" presStyleCnt="0">
        <dgm:presLayoutVars/>
      </dgm:prSet>
      <dgm:spPr/>
    </dgm:pt>
    <dgm:pt modelId="{A0BAE77E-8262-457E-913B-42E1D05F62D5}" type="pres">
      <dgm:prSet presAssocID="{3B362341-B165-49F7-B802-4CE345D15269}" presName="ThreeNodes_1" presStyleLbl="node1" presStyleIdx="0" presStyleCnt="3">
        <dgm:presLayoutVars>
          <dgm:bulletEnabled val="1"/>
        </dgm:presLayoutVars>
      </dgm:prSet>
      <dgm:spPr/>
    </dgm:pt>
    <dgm:pt modelId="{80AD429F-3734-42E2-B134-5E90F018E842}" type="pres">
      <dgm:prSet presAssocID="{3B362341-B165-49F7-B802-4CE345D15269}" presName="ThreeNodes_2" presStyleLbl="node1" presStyleIdx="1" presStyleCnt="3">
        <dgm:presLayoutVars>
          <dgm:bulletEnabled val="1"/>
        </dgm:presLayoutVars>
      </dgm:prSet>
      <dgm:spPr/>
    </dgm:pt>
    <dgm:pt modelId="{DFDF147B-7A50-4DA8-8DED-3156206D1882}" type="pres">
      <dgm:prSet presAssocID="{3B362341-B165-49F7-B802-4CE345D15269}" presName="ThreeNodes_3" presStyleLbl="node1" presStyleIdx="2" presStyleCnt="3">
        <dgm:presLayoutVars>
          <dgm:bulletEnabled val="1"/>
        </dgm:presLayoutVars>
      </dgm:prSet>
      <dgm:spPr/>
    </dgm:pt>
    <dgm:pt modelId="{31E4C65A-9D11-4F89-8549-076ACF2EFF79}" type="pres">
      <dgm:prSet presAssocID="{3B362341-B165-49F7-B802-4CE345D15269}" presName="ThreeConn_1-2" presStyleLbl="fgAccFollowNode1" presStyleIdx="0" presStyleCnt="2">
        <dgm:presLayoutVars>
          <dgm:bulletEnabled val="1"/>
        </dgm:presLayoutVars>
      </dgm:prSet>
      <dgm:spPr/>
    </dgm:pt>
    <dgm:pt modelId="{38B5AD26-B78B-4D4C-88B9-0C8BF1EA531F}" type="pres">
      <dgm:prSet presAssocID="{3B362341-B165-49F7-B802-4CE345D15269}" presName="ThreeConn_2-3" presStyleLbl="fgAccFollowNode1" presStyleIdx="1" presStyleCnt="2">
        <dgm:presLayoutVars>
          <dgm:bulletEnabled val="1"/>
        </dgm:presLayoutVars>
      </dgm:prSet>
      <dgm:spPr/>
    </dgm:pt>
    <dgm:pt modelId="{CD8094D9-C613-4B8A-A7CA-B74A8480710C}" type="pres">
      <dgm:prSet presAssocID="{3B362341-B165-49F7-B802-4CE345D15269}" presName="ThreeNodes_1_text" presStyleLbl="node1" presStyleIdx="2" presStyleCnt="3">
        <dgm:presLayoutVars>
          <dgm:bulletEnabled val="1"/>
        </dgm:presLayoutVars>
      </dgm:prSet>
      <dgm:spPr/>
    </dgm:pt>
    <dgm:pt modelId="{42484EEF-3504-429F-B686-28B8CEDC8FDB}" type="pres">
      <dgm:prSet presAssocID="{3B362341-B165-49F7-B802-4CE345D15269}" presName="ThreeNodes_2_text" presStyleLbl="node1" presStyleIdx="2" presStyleCnt="3">
        <dgm:presLayoutVars>
          <dgm:bulletEnabled val="1"/>
        </dgm:presLayoutVars>
      </dgm:prSet>
      <dgm:spPr/>
    </dgm:pt>
    <dgm:pt modelId="{5D18C175-01CC-47EC-9175-82E8C7486962}" type="pres">
      <dgm:prSet presAssocID="{3B362341-B165-49F7-B802-4CE345D15269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21E381B-AD8F-486E-96AF-17A71E94A2B9}" type="presOf" srcId="{ADE7253D-4770-4900-A3DF-30FC5CA1EFE3}" destId="{DFDF147B-7A50-4DA8-8DED-3156206D1882}" srcOrd="0" destOrd="0" presId="urn:microsoft.com/office/officeart/2005/8/layout/vProcess5"/>
    <dgm:cxn modelId="{BB72AD24-57E7-45D3-8F27-99A9495B9AB9}" type="presOf" srcId="{AFC2B5A4-D9E2-4DAC-B1A3-C5CF97E6804B}" destId="{42484EEF-3504-429F-B686-28B8CEDC8FDB}" srcOrd="1" destOrd="0" presId="urn:microsoft.com/office/officeart/2005/8/layout/vProcess5"/>
    <dgm:cxn modelId="{0E47DC39-57EC-41AF-A112-573F394E0AFF}" srcId="{3B362341-B165-49F7-B802-4CE345D15269}" destId="{7D4FCE4D-3C96-4196-BABB-57C4A91E083E}" srcOrd="0" destOrd="0" parTransId="{17A4FEB0-816B-4BF4-A4A5-0EC518D3EFC2}" sibTransId="{B5CAE019-D2E2-4299-B4BC-DF9AE1FE53FD}"/>
    <dgm:cxn modelId="{3D2B8D65-8377-45A9-A1A3-DA823F8FF04F}" type="presOf" srcId="{3B362341-B165-49F7-B802-4CE345D15269}" destId="{A2CCAEAB-4A23-48E6-AC5B-19C8EE9EE539}" srcOrd="0" destOrd="0" presId="urn:microsoft.com/office/officeart/2005/8/layout/vProcess5"/>
    <dgm:cxn modelId="{21DF474D-2743-41DC-B79F-2277F9254F25}" type="presOf" srcId="{7D4FCE4D-3C96-4196-BABB-57C4A91E083E}" destId="{A0BAE77E-8262-457E-913B-42E1D05F62D5}" srcOrd="0" destOrd="0" presId="urn:microsoft.com/office/officeart/2005/8/layout/vProcess5"/>
    <dgm:cxn modelId="{DC5A4F7F-35B0-441F-8DB3-23D95A73F3C0}" type="presOf" srcId="{AFC2B5A4-D9E2-4DAC-B1A3-C5CF97E6804B}" destId="{80AD429F-3734-42E2-B134-5E90F018E842}" srcOrd="0" destOrd="0" presId="urn:microsoft.com/office/officeart/2005/8/layout/vProcess5"/>
    <dgm:cxn modelId="{96672982-BA1D-4039-9AED-1975EC8980DF}" type="presOf" srcId="{AD2B3D3F-50E6-42A0-BA7D-86AED6C009A9}" destId="{38B5AD26-B78B-4D4C-88B9-0C8BF1EA531F}" srcOrd="0" destOrd="0" presId="urn:microsoft.com/office/officeart/2005/8/layout/vProcess5"/>
    <dgm:cxn modelId="{D5AA7A96-A3B0-4DDF-AC80-9B9D962014A8}" srcId="{3B362341-B165-49F7-B802-4CE345D15269}" destId="{AFC2B5A4-D9E2-4DAC-B1A3-C5CF97E6804B}" srcOrd="1" destOrd="0" parTransId="{EA490CBA-0396-4B4D-A22E-E1EC527678AF}" sibTransId="{AD2B3D3F-50E6-42A0-BA7D-86AED6C009A9}"/>
    <dgm:cxn modelId="{020E5197-39D1-4F7F-A99F-8A0CC42D0A7E}" type="presOf" srcId="{B5CAE019-D2E2-4299-B4BC-DF9AE1FE53FD}" destId="{31E4C65A-9D11-4F89-8549-076ACF2EFF79}" srcOrd="0" destOrd="0" presId="urn:microsoft.com/office/officeart/2005/8/layout/vProcess5"/>
    <dgm:cxn modelId="{7AD704AC-740C-41F6-A98A-019E25434F77}" srcId="{3B362341-B165-49F7-B802-4CE345D15269}" destId="{ADE7253D-4770-4900-A3DF-30FC5CA1EFE3}" srcOrd="2" destOrd="0" parTransId="{33B25359-52EB-40E4-83FA-DF4FB652CB7D}" sibTransId="{05B5BFDB-16EE-44CA-A041-C73F903F98ED}"/>
    <dgm:cxn modelId="{DABA5AB8-E0BE-451F-B730-32654B9B8CE7}" type="presOf" srcId="{ADE7253D-4770-4900-A3DF-30FC5CA1EFE3}" destId="{5D18C175-01CC-47EC-9175-82E8C7486962}" srcOrd="1" destOrd="0" presId="urn:microsoft.com/office/officeart/2005/8/layout/vProcess5"/>
    <dgm:cxn modelId="{F714BCCC-F97F-430F-B2C4-C957255B2A57}" type="presOf" srcId="{7D4FCE4D-3C96-4196-BABB-57C4A91E083E}" destId="{CD8094D9-C613-4B8A-A7CA-B74A8480710C}" srcOrd="1" destOrd="0" presId="urn:microsoft.com/office/officeart/2005/8/layout/vProcess5"/>
    <dgm:cxn modelId="{A7E4075A-D359-4524-9BFD-D7B4ED74BEB4}" type="presParOf" srcId="{A2CCAEAB-4A23-48E6-AC5B-19C8EE9EE539}" destId="{487F4CDD-E7D6-40EB-8D46-590A02A877CF}" srcOrd="0" destOrd="0" presId="urn:microsoft.com/office/officeart/2005/8/layout/vProcess5"/>
    <dgm:cxn modelId="{B81C8408-7D7B-4D37-9D9C-1AF68A446A05}" type="presParOf" srcId="{A2CCAEAB-4A23-48E6-AC5B-19C8EE9EE539}" destId="{A0BAE77E-8262-457E-913B-42E1D05F62D5}" srcOrd="1" destOrd="0" presId="urn:microsoft.com/office/officeart/2005/8/layout/vProcess5"/>
    <dgm:cxn modelId="{8005EFCB-B99E-44C8-8455-7C29A0C8DD22}" type="presParOf" srcId="{A2CCAEAB-4A23-48E6-AC5B-19C8EE9EE539}" destId="{80AD429F-3734-42E2-B134-5E90F018E842}" srcOrd="2" destOrd="0" presId="urn:microsoft.com/office/officeart/2005/8/layout/vProcess5"/>
    <dgm:cxn modelId="{C4C678A1-C361-40BF-8BC2-97CA35E0F3FC}" type="presParOf" srcId="{A2CCAEAB-4A23-48E6-AC5B-19C8EE9EE539}" destId="{DFDF147B-7A50-4DA8-8DED-3156206D1882}" srcOrd="3" destOrd="0" presId="urn:microsoft.com/office/officeart/2005/8/layout/vProcess5"/>
    <dgm:cxn modelId="{664F559D-2832-4810-9000-A85741761A9F}" type="presParOf" srcId="{A2CCAEAB-4A23-48E6-AC5B-19C8EE9EE539}" destId="{31E4C65A-9D11-4F89-8549-076ACF2EFF79}" srcOrd="4" destOrd="0" presId="urn:microsoft.com/office/officeart/2005/8/layout/vProcess5"/>
    <dgm:cxn modelId="{993A2E9D-825D-4E25-89DA-371E8425615A}" type="presParOf" srcId="{A2CCAEAB-4A23-48E6-AC5B-19C8EE9EE539}" destId="{38B5AD26-B78B-4D4C-88B9-0C8BF1EA531F}" srcOrd="5" destOrd="0" presId="urn:microsoft.com/office/officeart/2005/8/layout/vProcess5"/>
    <dgm:cxn modelId="{D24E36F3-3BE0-4874-95EC-FFB9814FA61B}" type="presParOf" srcId="{A2CCAEAB-4A23-48E6-AC5B-19C8EE9EE539}" destId="{CD8094D9-C613-4B8A-A7CA-B74A8480710C}" srcOrd="6" destOrd="0" presId="urn:microsoft.com/office/officeart/2005/8/layout/vProcess5"/>
    <dgm:cxn modelId="{1BA3D00E-FFB8-450C-AF1B-F620EAD5002D}" type="presParOf" srcId="{A2CCAEAB-4A23-48E6-AC5B-19C8EE9EE539}" destId="{42484EEF-3504-429F-B686-28B8CEDC8FDB}" srcOrd="7" destOrd="0" presId="urn:microsoft.com/office/officeart/2005/8/layout/vProcess5"/>
    <dgm:cxn modelId="{43694DBD-076C-4D3A-BEAA-4D97CA405F90}" type="presParOf" srcId="{A2CCAEAB-4A23-48E6-AC5B-19C8EE9EE539}" destId="{5D18C175-01CC-47EC-9175-82E8C7486962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B1A6A19-9B56-46CE-A991-F23263EE829E}" type="doc">
      <dgm:prSet loTypeId="urn:microsoft.com/office/officeart/2005/8/layout/vProcess5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EE2AF928-3C9D-4001-96B3-63DB6B36F77A}">
      <dgm:prSet phldrT="[Text]"/>
      <dgm:spPr/>
      <dgm:t>
        <a:bodyPr/>
        <a:lstStyle/>
        <a:p>
          <a:r>
            <a:rPr lang="en-US" dirty="0"/>
            <a:t>If my model </a:t>
          </a:r>
          <a:r>
            <a:rPr lang="en-US" i="1" dirty="0"/>
            <a:t>works</a:t>
          </a:r>
          <a:r>
            <a:rPr lang="en-US" dirty="0"/>
            <a:t>, then the customers with higher predicted Event probabilities are more likely to respond than the customers with lower predicted Event probabilities.</a:t>
          </a:r>
        </a:p>
      </dgm:t>
    </dgm:pt>
    <dgm:pt modelId="{03139A99-7404-43F6-B89F-288FCFFE0113}" type="parTrans" cxnId="{178CB927-B885-4636-A8C3-53315C7C4B3E}">
      <dgm:prSet/>
      <dgm:spPr/>
      <dgm:t>
        <a:bodyPr/>
        <a:lstStyle/>
        <a:p>
          <a:endParaRPr lang="en-US"/>
        </a:p>
      </dgm:t>
    </dgm:pt>
    <dgm:pt modelId="{E3B952EF-183A-4F07-A024-49875A175E19}" type="sibTrans" cxnId="{178CB927-B885-4636-A8C3-53315C7C4B3E}">
      <dgm:prSet/>
      <dgm:spPr>
        <a:solidFill>
          <a:srgbClr val="FFFF00">
            <a:alpha val="90000"/>
          </a:srgbClr>
        </a:solidFill>
      </dgm:spPr>
      <dgm:t>
        <a:bodyPr/>
        <a:lstStyle/>
        <a:p>
          <a:endParaRPr lang="en-US"/>
        </a:p>
      </dgm:t>
    </dgm:pt>
    <dgm:pt modelId="{24D1C2C1-4929-4740-B654-A84EBDACF64D}">
      <dgm:prSet phldrT="[Text]"/>
      <dgm:spPr/>
      <dgm:t>
        <a:bodyPr/>
        <a:lstStyle/>
        <a:p>
          <a:r>
            <a:rPr lang="en-US" dirty="0"/>
            <a:t>An idea is to divide customers into groups of decreasing predicted Event probabilities and then study the response rates of these groups.</a:t>
          </a:r>
        </a:p>
      </dgm:t>
    </dgm:pt>
    <dgm:pt modelId="{A2775A21-30E7-4F00-BB5F-E92293F405D7}" type="parTrans" cxnId="{27820BDA-ADBA-4C1C-934C-B4FCBC91EE33}">
      <dgm:prSet/>
      <dgm:spPr/>
      <dgm:t>
        <a:bodyPr/>
        <a:lstStyle/>
        <a:p>
          <a:endParaRPr lang="en-US"/>
        </a:p>
      </dgm:t>
    </dgm:pt>
    <dgm:pt modelId="{64C8C1CD-07CD-4389-9847-3B5377D22E02}" type="sibTrans" cxnId="{27820BDA-ADBA-4C1C-934C-B4FCBC91EE33}">
      <dgm:prSet/>
      <dgm:spPr>
        <a:solidFill>
          <a:srgbClr val="FFFF00">
            <a:alpha val="90000"/>
          </a:srgbClr>
        </a:solidFill>
      </dgm:spPr>
      <dgm:t>
        <a:bodyPr/>
        <a:lstStyle/>
        <a:p>
          <a:endParaRPr lang="en-US"/>
        </a:p>
      </dgm:t>
    </dgm:pt>
    <dgm:pt modelId="{07A472D2-6929-421F-AE28-396452F8FED9}">
      <dgm:prSet phldrT="[Text]"/>
      <dgm:spPr/>
      <dgm:t>
        <a:bodyPr/>
        <a:lstStyle/>
        <a:p>
          <a:r>
            <a:rPr lang="en-US" dirty="0"/>
            <a:t>Ideally, the first few groups should contain the “more preferred” customers.</a:t>
          </a:r>
        </a:p>
      </dgm:t>
    </dgm:pt>
    <dgm:pt modelId="{6740106A-9FFC-4E97-8E2E-AEF2A036A7DB}" type="parTrans" cxnId="{B6A3863E-4BEF-4CC9-8AB1-010FBBE89022}">
      <dgm:prSet/>
      <dgm:spPr/>
      <dgm:t>
        <a:bodyPr/>
        <a:lstStyle/>
        <a:p>
          <a:endParaRPr lang="en-US"/>
        </a:p>
      </dgm:t>
    </dgm:pt>
    <dgm:pt modelId="{833CD963-967C-4495-8BB0-938643ECCC61}" type="sibTrans" cxnId="{B6A3863E-4BEF-4CC9-8AB1-010FBBE89022}">
      <dgm:prSet/>
      <dgm:spPr/>
      <dgm:t>
        <a:bodyPr/>
        <a:lstStyle/>
        <a:p>
          <a:endParaRPr lang="en-US"/>
        </a:p>
      </dgm:t>
    </dgm:pt>
    <dgm:pt modelId="{58EE232F-1420-4C1C-8E65-A0D96C7C1449}" type="pres">
      <dgm:prSet presAssocID="{0B1A6A19-9B56-46CE-A991-F23263EE829E}" presName="outerComposite" presStyleCnt="0">
        <dgm:presLayoutVars>
          <dgm:chMax val="5"/>
          <dgm:dir val="rev"/>
          <dgm:resizeHandles val="exact"/>
        </dgm:presLayoutVars>
      </dgm:prSet>
      <dgm:spPr/>
    </dgm:pt>
    <dgm:pt modelId="{39F686EC-3A09-4A27-AA34-39DC7E2AE1B2}" type="pres">
      <dgm:prSet presAssocID="{0B1A6A19-9B56-46CE-A991-F23263EE829E}" presName="dummyMaxCanvas" presStyleCnt="0">
        <dgm:presLayoutVars/>
      </dgm:prSet>
      <dgm:spPr/>
    </dgm:pt>
    <dgm:pt modelId="{1C1D2F1F-119C-4B3F-9EAD-3FF6B5A82F6D}" type="pres">
      <dgm:prSet presAssocID="{0B1A6A19-9B56-46CE-A991-F23263EE829E}" presName="ThreeNodes_1" presStyleLbl="node1" presStyleIdx="0" presStyleCnt="3">
        <dgm:presLayoutVars>
          <dgm:bulletEnabled val="1"/>
        </dgm:presLayoutVars>
      </dgm:prSet>
      <dgm:spPr/>
    </dgm:pt>
    <dgm:pt modelId="{EF7B5D06-0B36-4254-B0CD-19E4E71F110B}" type="pres">
      <dgm:prSet presAssocID="{0B1A6A19-9B56-46CE-A991-F23263EE829E}" presName="ThreeNodes_2" presStyleLbl="node1" presStyleIdx="1" presStyleCnt="3">
        <dgm:presLayoutVars>
          <dgm:bulletEnabled val="1"/>
        </dgm:presLayoutVars>
      </dgm:prSet>
      <dgm:spPr/>
    </dgm:pt>
    <dgm:pt modelId="{FE9DBB29-648A-4191-8DD9-160D5EF2DC93}" type="pres">
      <dgm:prSet presAssocID="{0B1A6A19-9B56-46CE-A991-F23263EE829E}" presName="ThreeNodes_3" presStyleLbl="node1" presStyleIdx="2" presStyleCnt="3">
        <dgm:presLayoutVars>
          <dgm:bulletEnabled val="1"/>
        </dgm:presLayoutVars>
      </dgm:prSet>
      <dgm:spPr/>
    </dgm:pt>
    <dgm:pt modelId="{B2D47DEC-B1AB-4AE1-978B-0059E1BD5BC8}" type="pres">
      <dgm:prSet presAssocID="{0B1A6A19-9B56-46CE-A991-F23263EE829E}" presName="ThreeConn_1-2" presStyleLbl="fgAccFollowNode1" presStyleIdx="0" presStyleCnt="2">
        <dgm:presLayoutVars>
          <dgm:bulletEnabled val="1"/>
        </dgm:presLayoutVars>
      </dgm:prSet>
      <dgm:spPr/>
    </dgm:pt>
    <dgm:pt modelId="{E991EC2B-EF71-4E59-B292-6EADEC14D06C}" type="pres">
      <dgm:prSet presAssocID="{0B1A6A19-9B56-46CE-A991-F23263EE829E}" presName="ThreeConn_2-3" presStyleLbl="fgAccFollowNode1" presStyleIdx="1" presStyleCnt="2">
        <dgm:presLayoutVars>
          <dgm:bulletEnabled val="1"/>
        </dgm:presLayoutVars>
      </dgm:prSet>
      <dgm:spPr/>
    </dgm:pt>
    <dgm:pt modelId="{990D6D39-326B-421C-BE83-12AFBC019CBF}" type="pres">
      <dgm:prSet presAssocID="{0B1A6A19-9B56-46CE-A991-F23263EE829E}" presName="ThreeNodes_1_text" presStyleLbl="node1" presStyleIdx="2" presStyleCnt="3">
        <dgm:presLayoutVars>
          <dgm:bulletEnabled val="1"/>
        </dgm:presLayoutVars>
      </dgm:prSet>
      <dgm:spPr/>
    </dgm:pt>
    <dgm:pt modelId="{D7692D1E-1D52-4C42-9BB2-2289EE672057}" type="pres">
      <dgm:prSet presAssocID="{0B1A6A19-9B56-46CE-A991-F23263EE829E}" presName="ThreeNodes_2_text" presStyleLbl="node1" presStyleIdx="2" presStyleCnt="3">
        <dgm:presLayoutVars>
          <dgm:bulletEnabled val="1"/>
        </dgm:presLayoutVars>
      </dgm:prSet>
      <dgm:spPr/>
    </dgm:pt>
    <dgm:pt modelId="{6A484917-C45E-434A-BDA9-32D7C3E65F09}" type="pres">
      <dgm:prSet presAssocID="{0B1A6A19-9B56-46CE-A991-F23263EE829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AB6C5313-2CB2-47C6-845E-5AF0F2F963D0}" type="presOf" srcId="{0B1A6A19-9B56-46CE-A991-F23263EE829E}" destId="{58EE232F-1420-4C1C-8E65-A0D96C7C1449}" srcOrd="0" destOrd="0" presId="urn:microsoft.com/office/officeart/2005/8/layout/vProcess5"/>
    <dgm:cxn modelId="{7AF47823-81E1-4252-9599-4BB5312734B2}" type="presOf" srcId="{07A472D2-6929-421F-AE28-396452F8FED9}" destId="{FE9DBB29-648A-4191-8DD9-160D5EF2DC93}" srcOrd="0" destOrd="0" presId="urn:microsoft.com/office/officeart/2005/8/layout/vProcess5"/>
    <dgm:cxn modelId="{178CB927-B885-4636-A8C3-53315C7C4B3E}" srcId="{0B1A6A19-9B56-46CE-A991-F23263EE829E}" destId="{EE2AF928-3C9D-4001-96B3-63DB6B36F77A}" srcOrd="0" destOrd="0" parTransId="{03139A99-7404-43F6-B89F-288FCFFE0113}" sibTransId="{E3B952EF-183A-4F07-A024-49875A175E19}"/>
    <dgm:cxn modelId="{8C08F32E-E19E-488D-AA65-0B6BC09D7559}" type="presOf" srcId="{64C8C1CD-07CD-4389-9847-3B5377D22E02}" destId="{E991EC2B-EF71-4E59-B292-6EADEC14D06C}" srcOrd="0" destOrd="0" presId="urn:microsoft.com/office/officeart/2005/8/layout/vProcess5"/>
    <dgm:cxn modelId="{B6A3863E-4BEF-4CC9-8AB1-010FBBE89022}" srcId="{0B1A6A19-9B56-46CE-A991-F23263EE829E}" destId="{07A472D2-6929-421F-AE28-396452F8FED9}" srcOrd="2" destOrd="0" parTransId="{6740106A-9FFC-4E97-8E2E-AEF2A036A7DB}" sibTransId="{833CD963-967C-4495-8BB0-938643ECCC61}"/>
    <dgm:cxn modelId="{A71C9370-8052-459F-A83A-F397506D10F1}" type="presOf" srcId="{24D1C2C1-4929-4740-B654-A84EBDACF64D}" destId="{D7692D1E-1D52-4C42-9BB2-2289EE672057}" srcOrd="1" destOrd="0" presId="urn:microsoft.com/office/officeart/2005/8/layout/vProcess5"/>
    <dgm:cxn modelId="{9B767AA2-2DC5-43D4-ACA3-3E101A579351}" type="presOf" srcId="{E3B952EF-183A-4F07-A024-49875A175E19}" destId="{B2D47DEC-B1AB-4AE1-978B-0059E1BD5BC8}" srcOrd="0" destOrd="0" presId="urn:microsoft.com/office/officeart/2005/8/layout/vProcess5"/>
    <dgm:cxn modelId="{0902F5D8-8C0F-45B7-9E88-A8FACA63C246}" type="presOf" srcId="{EE2AF928-3C9D-4001-96B3-63DB6B36F77A}" destId="{1C1D2F1F-119C-4B3F-9EAD-3FF6B5A82F6D}" srcOrd="0" destOrd="0" presId="urn:microsoft.com/office/officeart/2005/8/layout/vProcess5"/>
    <dgm:cxn modelId="{27820BDA-ADBA-4C1C-934C-B4FCBC91EE33}" srcId="{0B1A6A19-9B56-46CE-A991-F23263EE829E}" destId="{24D1C2C1-4929-4740-B654-A84EBDACF64D}" srcOrd="1" destOrd="0" parTransId="{A2775A21-30E7-4F00-BB5F-E92293F405D7}" sibTransId="{64C8C1CD-07CD-4389-9847-3B5377D22E02}"/>
    <dgm:cxn modelId="{90E414DD-E54C-45FE-9BCA-1878811A1AA0}" type="presOf" srcId="{EE2AF928-3C9D-4001-96B3-63DB6B36F77A}" destId="{990D6D39-326B-421C-BE83-12AFBC019CBF}" srcOrd="1" destOrd="0" presId="urn:microsoft.com/office/officeart/2005/8/layout/vProcess5"/>
    <dgm:cxn modelId="{07F18CFA-1738-492D-AADC-03BD66814EFF}" type="presOf" srcId="{07A472D2-6929-421F-AE28-396452F8FED9}" destId="{6A484917-C45E-434A-BDA9-32D7C3E65F09}" srcOrd="1" destOrd="0" presId="urn:microsoft.com/office/officeart/2005/8/layout/vProcess5"/>
    <dgm:cxn modelId="{36ECA9FC-F440-4974-B1A1-8ABA384C1FC3}" type="presOf" srcId="{24D1C2C1-4929-4740-B654-A84EBDACF64D}" destId="{EF7B5D06-0B36-4254-B0CD-19E4E71F110B}" srcOrd="0" destOrd="0" presId="urn:microsoft.com/office/officeart/2005/8/layout/vProcess5"/>
    <dgm:cxn modelId="{A658CF89-8AE7-48B9-BA05-E7C61EAE61B7}" type="presParOf" srcId="{58EE232F-1420-4C1C-8E65-A0D96C7C1449}" destId="{39F686EC-3A09-4A27-AA34-39DC7E2AE1B2}" srcOrd="0" destOrd="0" presId="urn:microsoft.com/office/officeart/2005/8/layout/vProcess5"/>
    <dgm:cxn modelId="{571C3ABF-D198-4AF1-A0B3-CC3E2AAA4066}" type="presParOf" srcId="{58EE232F-1420-4C1C-8E65-A0D96C7C1449}" destId="{1C1D2F1F-119C-4B3F-9EAD-3FF6B5A82F6D}" srcOrd="1" destOrd="0" presId="urn:microsoft.com/office/officeart/2005/8/layout/vProcess5"/>
    <dgm:cxn modelId="{FFE98D8A-0B49-4E28-8760-36F1EE95222A}" type="presParOf" srcId="{58EE232F-1420-4C1C-8E65-A0D96C7C1449}" destId="{EF7B5D06-0B36-4254-B0CD-19E4E71F110B}" srcOrd="2" destOrd="0" presId="urn:microsoft.com/office/officeart/2005/8/layout/vProcess5"/>
    <dgm:cxn modelId="{4BBA785E-B2DA-4FDF-97C6-C867C2CC641A}" type="presParOf" srcId="{58EE232F-1420-4C1C-8E65-A0D96C7C1449}" destId="{FE9DBB29-648A-4191-8DD9-160D5EF2DC93}" srcOrd="3" destOrd="0" presId="urn:microsoft.com/office/officeart/2005/8/layout/vProcess5"/>
    <dgm:cxn modelId="{E908BC66-471F-4690-9F76-0E22249CDC1D}" type="presParOf" srcId="{58EE232F-1420-4C1C-8E65-A0D96C7C1449}" destId="{B2D47DEC-B1AB-4AE1-978B-0059E1BD5BC8}" srcOrd="4" destOrd="0" presId="urn:microsoft.com/office/officeart/2005/8/layout/vProcess5"/>
    <dgm:cxn modelId="{016775FC-2DB8-465B-8F92-C8356B6F6E67}" type="presParOf" srcId="{58EE232F-1420-4C1C-8E65-A0D96C7C1449}" destId="{E991EC2B-EF71-4E59-B292-6EADEC14D06C}" srcOrd="5" destOrd="0" presId="urn:microsoft.com/office/officeart/2005/8/layout/vProcess5"/>
    <dgm:cxn modelId="{76D24B51-3948-49AD-8F8D-E86FEDA613C2}" type="presParOf" srcId="{58EE232F-1420-4C1C-8E65-A0D96C7C1449}" destId="{990D6D39-326B-421C-BE83-12AFBC019CBF}" srcOrd="6" destOrd="0" presId="urn:microsoft.com/office/officeart/2005/8/layout/vProcess5"/>
    <dgm:cxn modelId="{17013016-8D76-4C8D-AED9-4CF5BAAC0304}" type="presParOf" srcId="{58EE232F-1420-4C1C-8E65-A0D96C7C1449}" destId="{D7692D1E-1D52-4C42-9BB2-2289EE672057}" srcOrd="7" destOrd="0" presId="urn:microsoft.com/office/officeart/2005/8/layout/vProcess5"/>
    <dgm:cxn modelId="{257C9752-5F8D-4553-BE62-68E45FCED78E}" type="presParOf" srcId="{58EE232F-1420-4C1C-8E65-A0D96C7C1449}" destId="{6A484917-C45E-434A-BDA9-32D7C3E65F09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75F9222-8C88-4470-AF37-455A9B69A118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C7BAC1-4DE6-4E8E-ADFD-267A77292DAA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/>
            <a:t>Score Model</a:t>
          </a:r>
        </a:p>
      </dgm:t>
    </dgm:pt>
    <dgm:pt modelId="{BC55DE2C-3248-4D3C-AA27-CE628307848A}" type="parTrans" cxnId="{EAC4D91C-263F-4952-8184-0152E1B8F044}">
      <dgm:prSet/>
      <dgm:spPr/>
      <dgm:t>
        <a:bodyPr/>
        <a:lstStyle/>
        <a:p>
          <a:endParaRPr lang="en-US"/>
        </a:p>
      </dgm:t>
    </dgm:pt>
    <dgm:pt modelId="{45318975-DBEA-45FD-B089-51CAA35E874B}" type="sibTrans" cxnId="{EAC4D91C-263F-4952-8184-0152E1B8F044}">
      <dgm:prSet/>
      <dgm:spPr/>
      <dgm:t>
        <a:bodyPr/>
        <a:lstStyle/>
        <a:p>
          <a:endParaRPr lang="en-US"/>
        </a:p>
      </dgm:t>
    </dgm:pt>
    <dgm:pt modelId="{6A6C1CC9-B736-4741-BFD6-DD347CC3AF66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Calculate the predicted event probabilities</a:t>
          </a:r>
        </a:p>
      </dgm:t>
    </dgm:pt>
    <dgm:pt modelId="{20254F8D-7842-4672-B109-BA8DEB7E20C8}" type="parTrans" cxnId="{DAFCAE8E-6CDA-46BF-9FD2-A28B1003E866}">
      <dgm:prSet/>
      <dgm:spPr/>
      <dgm:t>
        <a:bodyPr/>
        <a:lstStyle/>
        <a:p>
          <a:endParaRPr lang="en-US"/>
        </a:p>
      </dgm:t>
    </dgm:pt>
    <dgm:pt modelId="{A1ED1FB7-092F-4221-935E-17974E5C948E}" type="sibTrans" cxnId="{DAFCAE8E-6CDA-46BF-9FD2-A28B1003E866}">
      <dgm:prSet/>
      <dgm:spPr/>
      <dgm:t>
        <a:bodyPr/>
        <a:lstStyle/>
        <a:p>
          <a:endParaRPr lang="en-US"/>
        </a:p>
      </dgm:t>
    </dgm:pt>
    <dgm:pt modelId="{D68C1F97-1EC9-4743-8CDD-6731A6ACF6D2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Sort the probabilities in descending order</a:t>
          </a:r>
        </a:p>
      </dgm:t>
    </dgm:pt>
    <dgm:pt modelId="{F7A8B6DE-663F-4202-9A83-BDD386DC2A41}" type="parTrans" cxnId="{8785A081-44B6-450C-9FC7-30A24F8C21F3}">
      <dgm:prSet/>
      <dgm:spPr/>
      <dgm:t>
        <a:bodyPr/>
        <a:lstStyle/>
        <a:p>
          <a:endParaRPr lang="en-US"/>
        </a:p>
      </dgm:t>
    </dgm:pt>
    <dgm:pt modelId="{A17BD87C-DDCE-4485-82B6-5DFAB70D4045}" type="sibTrans" cxnId="{8785A081-44B6-450C-9FC7-30A24F8C21F3}">
      <dgm:prSet/>
      <dgm:spPr/>
      <dgm:t>
        <a:bodyPr/>
        <a:lstStyle/>
        <a:p>
          <a:endParaRPr lang="en-US"/>
        </a:p>
      </dgm:t>
    </dgm:pt>
    <dgm:pt modelId="{304E38E7-E314-4566-B3B7-A70715193DF0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/>
            <a:t>Create Deciles</a:t>
          </a:r>
        </a:p>
      </dgm:t>
    </dgm:pt>
    <dgm:pt modelId="{5DD86BA9-CA0E-4A76-ADB7-42B0930E1A12}" type="parTrans" cxnId="{AD86EFAC-1081-48A9-A7CD-4EC2347D8D33}">
      <dgm:prSet/>
      <dgm:spPr/>
      <dgm:t>
        <a:bodyPr/>
        <a:lstStyle/>
        <a:p>
          <a:endParaRPr lang="en-US"/>
        </a:p>
      </dgm:t>
    </dgm:pt>
    <dgm:pt modelId="{AF95B516-508F-43C2-90B1-CAE9319C3753}" type="sibTrans" cxnId="{AD86EFAC-1081-48A9-A7CD-4EC2347D8D33}">
      <dgm:prSet/>
      <dgm:spPr/>
      <dgm:t>
        <a:bodyPr/>
        <a:lstStyle/>
        <a:p>
          <a:endParaRPr lang="en-US"/>
        </a:p>
      </dgm:t>
    </dgm:pt>
    <dgm:pt modelId="{BF9CEC40-0AA3-43CF-A33A-D9F0F7ACE73A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Divide the probabilities into ten equal-count deciles</a:t>
          </a:r>
        </a:p>
      </dgm:t>
    </dgm:pt>
    <dgm:pt modelId="{6F1453DD-BF28-43C9-B659-957DEB376301}" type="parTrans" cxnId="{11E3DC87-AD2F-4D64-8C46-68BE1D1CA458}">
      <dgm:prSet/>
      <dgm:spPr/>
      <dgm:t>
        <a:bodyPr/>
        <a:lstStyle/>
        <a:p>
          <a:endParaRPr lang="en-US"/>
        </a:p>
      </dgm:t>
    </dgm:pt>
    <dgm:pt modelId="{825D7EEA-827F-407E-9619-65DEB244638E}" type="sibTrans" cxnId="{11E3DC87-AD2F-4D64-8C46-68BE1D1CA458}">
      <dgm:prSet/>
      <dgm:spPr/>
      <dgm:t>
        <a:bodyPr/>
        <a:lstStyle/>
        <a:p>
          <a:endParaRPr lang="en-US"/>
        </a:p>
      </dgm:t>
    </dgm:pt>
    <dgm:pt modelId="{7E6B92BE-E335-41EF-AAB7-40DBA56D39A9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/>
            <a:t>Calculate Statistics</a:t>
          </a:r>
        </a:p>
      </dgm:t>
    </dgm:pt>
    <dgm:pt modelId="{AC6A2633-6DCF-442C-B541-B90C93305CE3}" type="parTrans" cxnId="{7C1E78BF-8862-493E-A90B-318BF63CB0A7}">
      <dgm:prSet/>
      <dgm:spPr/>
      <dgm:t>
        <a:bodyPr/>
        <a:lstStyle/>
        <a:p>
          <a:endParaRPr lang="en-US"/>
        </a:p>
      </dgm:t>
    </dgm:pt>
    <dgm:pt modelId="{C75BB0FA-F95D-49F3-ACBE-AE51F15B2F38}" type="sibTrans" cxnId="{7C1E78BF-8862-493E-A90B-318BF63CB0A7}">
      <dgm:prSet/>
      <dgm:spPr/>
      <dgm:t>
        <a:bodyPr/>
        <a:lstStyle/>
        <a:p>
          <a:endParaRPr lang="en-US"/>
        </a:p>
      </dgm:t>
    </dgm:pt>
    <dgm:pt modelId="{BBAFD203-CE6B-483C-AFFE-3DD3C006C480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Calculate the Response Rate, the Gain, and the Lift in each decile</a:t>
          </a:r>
        </a:p>
      </dgm:t>
    </dgm:pt>
    <dgm:pt modelId="{959D2858-E5F8-42BB-A6EF-E727F299E6E7}" type="parTrans" cxnId="{E2434E1E-9544-4200-973A-BC0F8F51671C}">
      <dgm:prSet/>
      <dgm:spPr/>
      <dgm:t>
        <a:bodyPr/>
        <a:lstStyle/>
        <a:p>
          <a:endParaRPr lang="en-US"/>
        </a:p>
      </dgm:t>
    </dgm:pt>
    <dgm:pt modelId="{1B9A76E7-19AD-4632-9995-9CB947AA4189}" type="sibTrans" cxnId="{E2434E1E-9544-4200-973A-BC0F8F51671C}">
      <dgm:prSet/>
      <dgm:spPr/>
      <dgm:t>
        <a:bodyPr/>
        <a:lstStyle/>
        <a:p>
          <a:endParaRPr lang="en-US"/>
        </a:p>
      </dgm:t>
    </dgm:pt>
    <dgm:pt modelId="{2AA8A7AF-D0DC-4300-B8F8-7F6E318570BE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Decile 1 contains the top 10% of predicted probabilities</a:t>
          </a:r>
        </a:p>
      </dgm:t>
    </dgm:pt>
    <dgm:pt modelId="{6465D0C8-7F1C-4871-851C-7879008F4A9D}" type="parTrans" cxnId="{10A03F22-EE11-4A55-B01E-38E8D975C28B}">
      <dgm:prSet/>
      <dgm:spPr/>
      <dgm:t>
        <a:bodyPr/>
        <a:lstStyle/>
        <a:p>
          <a:endParaRPr lang="en-US"/>
        </a:p>
      </dgm:t>
    </dgm:pt>
    <dgm:pt modelId="{62E88019-8CBE-4845-B947-FEA3AC880401}" type="sibTrans" cxnId="{10A03F22-EE11-4A55-B01E-38E8D975C28B}">
      <dgm:prSet/>
      <dgm:spPr/>
      <dgm:t>
        <a:bodyPr/>
        <a:lstStyle/>
        <a:p>
          <a:endParaRPr lang="en-US"/>
        </a:p>
      </dgm:t>
    </dgm:pt>
    <dgm:pt modelId="{8251BD3A-B0A1-4E4C-BF6A-62A0DCF67F08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Decile 10 contains the bottom 10% of predicted probabilities</a:t>
          </a:r>
        </a:p>
      </dgm:t>
    </dgm:pt>
    <dgm:pt modelId="{B3268D27-DEE4-4404-918C-602C1C4AD7B8}" type="parTrans" cxnId="{AAB5DE55-0F4A-4FD1-8667-450EC4262AE0}">
      <dgm:prSet/>
      <dgm:spPr/>
      <dgm:t>
        <a:bodyPr/>
        <a:lstStyle/>
        <a:p>
          <a:endParaRPr lang="en-US"/>
        </a:p>
      </dgm:t>
    </dgm:pt>
    <dgm:pt modelId="{B7DF20CD-18DB-4D8B-831B-76E3E1BB9E48}" type="sibTrans" cxnId="{AAB5DE55-0F4A-4FD1-8667-450EC4262AE0}">
      <dgm:prSet/>
      <dgm:spPr/>
      <dgm:t>
        <a:bodyPr/>
        <a:lstStyle/>
        <a:p>
          <a:endParaRPr lang="en-US"/>
        </a:p>
      </dgm:t>
    </dgm:pt>
    <dgm:pt modelId="{1B96E9DF-CD21-48FC-BEAC-8E21FC4A7C72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Determine the actual count in each decile</a:t>
          </a:r>
        </a:p>
      </dgm:t>
    </dgm:pt>
    <dgm:pt modelId="{FF73CBFD-F621-4DF2-8767-646847FAD45B}" type="parTrans" cxnId="{8A177152-DE18-41DE-80B3-E184C4F68CDF}">
      <dgm:prSet/>
      <dgm:spPr/>
      <dgm:t>
        <a:bodyPr/>
        <a:lstStyle/>
        <a:p>
          <a:endParaRPr lang="en-US"/>
        </a:p>
      </dgm:t>
    </dgm:pt>
    <dgm:pt modelId="{660A2730-1C30-46CE-AE69-0DED377F5758}" type="sibTrans" cxnId="{8A177152-DE18-41DE-80B3-E184C4F68CDF}">
      <dgm:prSet/>
      <dgm:spPr/>
      <dgm:t>
        <a:bodyPr/>
        <a:lstStyle/>
        <a:p>
          <a:endParaRPr lang="en-US"/>
        </a:p>
      </dgm:t>
    </dgm:pt>
    <dgm:pt modelId="{E5ABE729-8F4A-4BD2-9C6D-E098BBA0D9CB}" type="pres">
      <dgm:prSet presAssocID="{375F9222-8C88-4470-AF37-455A9B69A118}" presName="linearFlow" presStyleCnt="0">
        <dgm:presLayoutVars>
          <dgm:dir/>
          <dgm:animLvl val="lvl"/>
          <dgm:resizeHandles val="exact"/>
        </dgm:presLayoutVars>
      </dgm:prSet>
      <dgm:spPr/>
    </dgm:pt>
    <dgm:pt modelId="{1A31837B-D3BE-4ECB-8203-E72E6FCD2DDE}" type="pres">
      <dgm:prSet presAssocID="{09C7BAC1-4DE6-4E8E-ADFD-267A77292DAA}" presName="composite" presStyleCnt="0"/>
      <dgm:spPr/>
    </dgm:pt>
    <dgm:pt modelId="{4EF8AB8C-3157-4340-8152-3E66642F7124}" type="pres">
      <dgm:prSet presAssocID="{09C7BAC1-4DE6-4E8E-ADFD-267A77292DAA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FC966D58-B111-4BB4-9382-190DA59562CA}" type="pres">
      <dgm:prSet presAssocID="{09C7BAC1-4DE6-4E8E-ADFD-267A77292DAA}" presName="descendantText" presStyleLbl="alignAcc1" presStyleIdx="0" presStyleCnt="3">
        <dgm:presLayoutVars>
          <dgm:bulletEnabled val="1"/>
        </dgm:presLayoutVars>
      </dgm:prSet>
      <dgm:spPr/>
    </dgm:pt>
    <dgm:pt modelId="{7D5384A2-CEEA-4D82-A787-44458760FE77}" type="pres">
      <dgm:prSet presAssocID="{45318975-DBEA-45FD-B089-51CAA35E874B}" presName="sp" presStyleCnt="0"/>
      <dgm:spPr/>
    </dgm:pt>
    <dgm:pt modelId="{E4C7EA4F-FDFA-4C3C-BEC6-160DD134C17B}" type="pres">
      <dgm:prSet presAssocID="{304E38E7-E314-4566-B3B7-A70715193DF0}" presName="composite" presStyleCnt="0"/>
      <dgm:spPr/>
    </dgm:pt>
    <dgm:pt modelId="{7F1B54E1-BD22-49B5-9314-D6A5518C2224}" type="pres">
      <dgm:prSet presAssocID="{304E38E7-E314-4566-B3B7-A70715193DF0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5C280D81-9D2A-4E76-94AB-950B0E00F860}" type="pres">
      <dgm:prSet presAssocID="{304E38E7-E314-4566-B3B7-A70715193DF0}" presName="descendantText" presStyleLbl="alignAcc1" presStyleIdx="1" presStyleCnt="3">
        <dgm:presLayoutVars>
          <dgm:bulletEnabled val="1"/>
        </dgm:presLayoutVars>
      </dgm:prSet>
      <dgm:spPr/>
    </dgm:pt>
    <dgm:pt modelId="{F6C30E18-13A7-4F8F-9345-4915B5B4A871}" type="pres">
      <dgm:prSet presAssocID="{AF95B516-508F-43C2-90B1-CAE9319C3753}" presName="sp" presStyleCnt="0"/>
      <dgm:spPr/>
    </dgm:pt>
    <dgm:pt modelId="{E01B6BB7-FEAC-45D1-A20F-4AF570391518}" type="pres">
      <dgm:prSet presAssocID="{7E6B92BE-E335-41EF-AAB7-40DBA56D39A9}" presName="composite" presStyleCnt="0"/>
      <dgm:spPr/>
    </dgm:pt>
    <dgm:pt modelId="{49218331-FE47-49D3-90E2-0D7E20D93331}" type="pres">
      <dgm:prSet presAssocID="{7E6B92BE-E335-41EF-AAB7-40DBA56D39A9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68CF46F7-286D-4C80-8665-D887376EE872}" type="pres">
      <dgm:prSet presAssocID="{7E6B92BE-E335-41EF-AAB7-40DBA56D39A9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41D12E18-1070-4E23-BC20-706270446E11}" type="presOf" srcId="{6A6C1CC9-B736-4741-BFD6-DD347CC3AF66}" destId="{FC966D58-B111-4BB4-9382-190DA59562CA}" srcOrd="0" destOrd="0" presId="urn:microsoft.com/office/officeart/2005/8/layout/chevron2"/>
    <dgm:cxn modelId="{EAC4D91C-263F-4952-8184-0152E1B8F044}" srcId="{375F9222-8C88-4470-AF37-455A9B69A118}" destId="{09C7BAC1-4DE6-4E8E-ADFD-267A77292DAA}" srcOrd="0" destOrd="0" parTransId="{BC55DE2C-3248-4D3C-AA27-CE628307848A}" sibTransId="{45318975-DBEA-45FD-B089-51CAA35E874B}"/>
    <dgm:cxn modelId="{E2434E1E-9544-4200-973A-BC0F8F51671C}" srcId="{7E6B92BE-E335-41EF-AAB7-40DBA56D39A9}" destId="{BBAFD203-CE6B-483C-AFFE-3DD3C006C480}" srcOrd="1" destOrd="0" parTransId="{959D2858-E5F8-42BB-A6EF-E727F299E6E7}" sibTransId="{1B9A76E7-19AD-4632-9995-9CB947AA4189}"/>
    <dgm:cxn modelId="{10A03F22-EE11-4A55-B01E-38E8D975C28B}" srcId="{304E38E7-E314-4566-B3B7-A70715193DF0}" destId="{2AA8A7AF-D0DC-4300-B8F8-7F6E318570BE}" srcOrd="1" destOrd="0" parTransId="{6465D0C8-7F1C-4871-851C-7879008F4A9D}" sibTransId="{62E88019-8CBE-4845-B947-FEA3AC880401}"/>
    <dgm:cxn modelId="{88EA773C-7056-457C-AEB2-884A7710E89D}" type="presOf" srcId="{BBAFD203-CE6B-483C-AFFE-3DD3C006C480}" destId="{68CF46F7-286D-4C80-8665-D887376EE872}" srcOrd="0" destOrd="1" presId="urn:microsoft.com/office/officeart/2005/8/layout/chevron2"/>
    <dgm:cxn modelId="{5485C260-2D19-4306-8FD9-4CE62458B7C9}" type="presOf" srcId="{7E6B92BE-E335-41EF-AAB7-40DBA56D39A9}" destId="{49218331-FE47-49D3-90E2-0D7E20D93331}" srcOrd="0" destOrd="0" presId="urn:microsoft.com/office/officeart/2005/8/layout/chevron2"/>
    <dgm:cxn modelId="{8A177152-DE18-41DE-80B3-E184C4F68CDF}" srcId="{7E6B92BE-E335-41EF-AAB7-40DBA56D39A9}" destId="{1B96E9DF-CD21-48FC-BEAC-8E21FC4A7C72}" srcOrd="0" destOrd="0" parTransId="{FF73CBFD-F621-4DF2-8767-646847FAD45B}" sibTransId="{660A2730-1C30-46CE-AE69-0DED377F5758}"/>
    <dgm:cxn modelId="{AAB5DE55-0F4A-4FD1-8667-450EC4262AE0}" srcId="{304E38E7-E314-4566-B3B7-A70715193DF0}" destId="{8251BD3A-B0A1-4E4C-BF6A-62A0DCF67F08}" srcOrd="2" destOrd="0" parTransId="{B3268D27-DEE4-4404-918C-602C1C4AD7B8}" sibTransId="{B7DF20CD-18DB-4D8B-831B-76E3E1BB9E48}"/>
    <dgm:cxn modelId="{8785A081-44B6-450C-9FC7-30A24F8C21F3}" srcId="{09C7BAC1-4DE6-4E8E-ADFD-267A77292DAA}" destId="{D68C1F97-1EC9-4743-8CDD-6731A6ACF6D2}" srcOrd="1" destOrd="0" parTransId="{F7A8B6DE-663F-4202-9A83-BDD386DC2A41}" sibTransId="{A17BD87C-DDCE-4485-82B6-5DFAB70D4045}"/>
    <dgm:cxn modelId="{11E3DC87-AD2F-4D64-8C46-68BE1D1CA458}" srcId="{304E38E7-E314-4566-B3B7-A70715193DF0}" destId="{BF9CEC40-0AA3-43CF-A33A-D9F0F7ACE73A}" srcOrd="0" destOrd="0" parTransId="{6F1453DD-BF28-43C9-B659-957DEB376301}" sibTransId="{825D7EEA-827F-407E-9619-65DEB244638E}"/>
    <dgm:cxn modelId="{840CCA8B-6AAA-4F68-ADBD-DE53F866339F}" type="presOf" srcId="{09C7BAC1-4DE6-4E8E-ADFD-267A77292DAA}" destId="{4EF8AB8C-3157-4340-8152-3E66642F7124}" srcOrd="0" destOrd="0" presId="urn:microsoft.com/office/officeart/2005/8/layout/chevron2"/>
    <dgm:cxn modelId="{DAFCAE8E-6CDA-46BF-9FD2-A28B1003E866}" srcId="{09C7BAC1-4DE6-4E8E-ADFD-267A77292DAA}" destId="{6A6C1CC9-B736-4741-BFD6-DD347CC3AF66}" srcOrd="0" destOrd="0" parTransId="{20254F8D-7842-4672-B109-BA8DEB7E20C8}" sibTransId="{A1ED1FB7-092F-4221-935E-17974E5C948E}"/>
    <dgm:cxn modelId="{2F3BDA93-53DE-4E54-9189-F729971E6F9F}" type="presOf" srcId="{BF9CEC40-0AA3-43CF-A33A-D9F0F7ACE73A}" destId="{5C280D81-9D2A-4E76-94AB-950B0E00F860}" srcOrd="0" destOrd="0" presId="urn:microsoft.com/office/officeart/2005/8/layout/chevron2"/>
    <dgm:cxn modelId="{75CB919C-01E6-4B81-8072-A0BBDBBA7F20}" type="presOf" srcId="{8251BD3A-B0A1-4E4C-BF6A-62A0DCF67F08}" destId="{5C280D81-9D2A-4E76-94AB-950B0E00F860}" srcOrd="0" destOrd="2" presId="urn:microsoft.com/office/officeart/2005/8/layout/chevron2"/>
    <dgm:cxn modelId="{E4DF1B9E-6C5D-41F2-B279-F3FC53AA13F0}" type="presOf" srcId="{1B96E9DF-CD21-48FC-BEAC-8E21FC4A7C72}" destId="{68CF46F7-286D-4C80-8665-D887376EE872}" srcOrd="0" destOrd="0" presId="urn:microsoft.com/office/officeart/2005/8/layout/chevron2"/>
    <dgm:cxn modelId="{4796F8A1-6C23-4BF4-8FB5-17C98C814FD4}" type="presOf" srcId="{375F9222-8C88-4470-AF37-455A9B69A118}" destId="{E5ABE729-8F4A-4BD2-9C6D-E098BBA0D9CB}" srcOrd="0" destOrd="0" presId="urn:microsoft.com/office/officeart/2005/8/layout/chevron2"/>
    <dgm:cxn modelId="{AD86EFAC-1081-48A9-A7CD-4EC2347D8D33}" srcId="{375F9222-8C88-4470-AF37-455A9B69A118}" destId="{304E38E7-E314-4566-B3B7-A70715193DF0}" srcOrd="1" destOrd="0" parTransId="{5DD86BA9-CA0E-4A76-ADB7-42B0930E1A12}" sibTransId="{AF95B516-508F-43C2-90B1-CAE9319C3753}"/>
    <dgm:cxn modelId="{CBA83DB2-B9EF-4BE8-B455-BEB5F380D6AB}" type="presOf" srcId="{D68C1F97-1EC9-4743-8CDD-6731A6ACF6D2}" destId="{FC966D58-B111-4BB4-9382-190DA59562CA}" srcOrd="0" destOrd="1" presId="urn:microsoft.com/office/officeart/2005/8/layout/chevron2"/>
    <dgm:cxn modelId="{7ACC49B4-0D0F-4909-8FD2-DD81FE2B5A19}" type="presOf" srcId="{2AA8A7AF-D0DC-4300-B8F8-7F6E318570BE}" destId="{5C280D81-9D2A-4E76-94AB-950B0E00F860}" srcOrd="0" destOrd="1" presId="urn:microsoft.com/office/officeart/2005/8/layout/chevron2"/>
    <dgm:cxn modelId="{7C1E78BF-8862-493E-A90B-318BF63CB0A7}" srcId="{375F9222-8C88-4470-AF37-455A9B69A118}" destId="{7E6B92BE-E335-41EF-AAB7-40DBA56D39A9}" srcOrd="2" destOrd="0" parTransId="{AC6A2633-6DCF-442C-B541-B90C93305CE3}" sibTransId="{C75BB0FA-F95D-49F3-ACBE-AE51F15B2F38}"/>
    <dgm:cxn modelId="{29AA54DE-B700-45FD-AA3F-1514899A5B91}" type="presOf" srcId="{304E38E7-E314-4566-B3B7-A70715193DF0}" destId="{7F1B54E1-BD22-49B5-9314-D6A5518C2224}" srcOrd="0" destOrd="0" presId="urn:microsoft.com/office/officeart/2005/8/layout/chevron2"/>
    <dgm:cxn modelId="{48F9EBC2-03E9-4604-8DBE-E449043C1541}" type="presParOf" srcId="{E5ABE729-8F4A-4BD2-9C6D-E098BBA0D9CB}" destId="{1A31837B-D3BE-4ECB-8203-E72E6FCD2DDE}" srcOrd="0" destOrd="0" presId="urn:microsoft.com/office/officeart/2005/8/layout/chevron2"/>
    <dgm:cxn modelId="{DE93C4D2-A9A2-46AF-8555-5A75D0F575BC}" type="presParOf" srcId="{1A31837B-D3BE-4ECB-8203-E72E6FCD2DDE}" destId="{4EF8AB8C-3157-4340-8152-3E66642F7124}" srcOrd="0" destOrd="0" presId="urn:microsoft.com/office/officeart/2005/8/layout/chevron2"/>
    <dgm:cxn modelId="{0BAAA45A-2A81-4E33-BC8D-022B46D6226F}" type="presParOf" srcId="{1A31837B-D3BE-4ECB-8203-E72E6FCD2DDE}" destId="{FC966D58-B111-4BB4-9382-190DA59562CA}" srcOrd="1" destOrd="0" presId="urn:microsoft.com/office/officeart/2005/8/layout/chevron2"/>
    <dgm:cxn modelId="{3F844D94-77CB-43CF-9C4A-5F3CC075B9AC}" type="presParOf" srcId="{E5ABE729-8F4A-4BD2-9C6D-E098BBA0D9CB}" destId="{7D5384A2-CEEA-4D82-A787-44458760FE77}" srcOrd="1" destOrd="0" presId="urn:microsoft.com/office/officeart/2005/8/layout/chevron2"/>
    <dgm:cxn modelId="{AE5FDF59-634B-4790-A413-67DC52636C1F}" type="presParOf" srcId="{E5ABE729-8F4A-4BD2-9C6D-E098BBA0D9CB}" destId="{E4C7EA4F-FDFA-4C3C-BEC6-160DD134C17B}" srcOrd="2" destOrd="0" presId="urn:microsoft.com/office/officeart/2005/8/layout/chevron2"/>
    <dgm:cxn modelId="{E82D1F05-5A8C-4881-8DC1-F7B7C1215BFE}" type="presParOf" srcId="{E4C7EA4F-FDFA-4C3C-BEC6-160DD134C17B}" destId="{7F1B54E1-BD22-49B5-9314-D6A5518C2224}" srcOrd="0" destOrd="0" presId="urn:microsoft.com/office/officeart/2005/8/layout/chevron2"/>
    <dgm:cxn modelId="{F213DDE1-9BA4-40BE-995B-A3094F7C9D6A}" type="presParOf" srcId="{E4C7EA4F-FDFA-4C3C-BEC6-160DD134C17B}" destId="{5C280D81-9D2A-4E76-94AB-950B0E00F860}" srcOrd="1" destOrd="0" presId="urn:microsoft.com/office/officeart/2005/8/layout/chevron2"/>
    <dgm:cxn modelId="{F3E13FA4-2B03-4046-8053-81845FB2635D}" type="presParOf" srcId="{E5ABE729-8F4A-4BD2-9C6D-E098BBA0D9CB}" destId="{F6C30E18-13A7-4F8F-9345-4915B5B4A871}" srcOrd="3" destOrd="0" presId="urn:microsoft.com/office/officeart/2005/8/layout/chevron2"/>
    <dgm:cxn modelId="{B9E9C7E8-F716-4BF8-BA1B-C6E91F6E71C6}" type="presParOf" srcId="{E5ABE729-8F4A-4BD2-9C6D-E098BBA0D9CB}" destId="{E01B6BB7-FEAC-45D1-A20F-4AF570391518}" srcOrd="4" destOrd="0" presId="urn:microsoft.com/office/officeart/2005/8/layout/chevron2"/>
    <dgm:cxn modelId="{BAEB22A6-F092-4D2A-8286-5E2F817AD827}" type="presParOf" srcId="{E01B6BB7-FEAC-45D1-A20F-4AF570391518}" destId="{49218331-FE47-49D3-90E2-0D7E20D93331}" srcOrd="0" destOrd="0" presId="urn:microsoft.com/office/officeart/2005/8/layout/chevron2"/>
    <dgm:cxn modelId="{2B043E2C-B238-4210-9B42-49330FC31BED}" type="presParOf" srcId="{E01B6BB7-FEAC-45D1-A20F-4AF570391518}" destId="{68CF46F7-286D-4C80-8665-D887376EE87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9CC5E60-432A-4FCC-87C7-F433CF6A1A81}" type="doc">
      <dgm:prSet loTypeId="urn:microsoft.com/office/officeart/2005/8/layout/lProcess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8B18EB-1296-445F-AA1C-BDF4249F7475}">
      <dgm:prSet phldrT="[Text]"/>
      <dgm:spPr/>
      <dgm:t>
        <a:bodyPr/>
        <a:lstStyle/>
        <a:p>
          <a:r>
            <a:rPr lang="en-US" dirty="0"/>
            <a:t>Gain %</a:t>
          </a:r>
        </a:p>
      </dgm:t>
    </dgm:pt>
    <dgm:pt modelId="{3169584A-4072-4FA2-91E5-FE7857228D84}" type="parTrans" cxnId="{9139F780-5FC1-4A18-97E8-1B269C25D047}">
      <dgm:prSet/>
      <dgm:spPr/>
      <dgm:t>
        <a:bodyPr/>
        <a:lstStyle/>
        <a:p>
          <a:endParaRPr lang="en-US"/>
        </a:p>
      </dgm:t>
    </dgm:pt>
    <dgm:pt modelId="{5ADCB532-A785-40F9-ACBF-45FE99CAB5C5}" type="sibTrans" cxnId="{9139F780-5FC1-4A18-97E8-1B269C25D047}">
      <dgm:prSet/>
      <dgm:spPr/>
      <dgm:t>
        <a:bodyPr/>
        <a:lstStyle/>
        <a:p>
          <a:endParaRPr lang="en-US"/>
        </a:p>
      </dgm:t>
    </dgm:pt>
    <dgm:pt modelId="{94965FD1-AB3E-4027-90BB-C1724830A2E5}">
      <dgm:prSet phldrT="[Text]"/>
      <dgm:spPr/>
      <dgm:t>
        <a:bodyPr/>
        <a:lstStyle/>
        <a:p>
          <a:r>
            <a:rPr lang="en-US" dirty="0"/>
            <a:t>Percent of Event category captured  in entire data</a:t>
          </a:r>
        </a:p>
      </dgm:t>
    </dgm:pt>
    <dgm:pt modelId="{60C5C512-169E-4298-8CF3-1961346F48EB}" type="parTrans" cxnId="{DB9CBF86-0650-46F9-A1C2-19C5C8951F7B}">
      <dgm:prSet/>
      <dgm:spPr/>
      <dgm:t>
        <a:bodyPr/>
        <a:lstStyle/>
        <a:p>
          <a:endParaRPr lang="en-US"/>
        </a:p>
      </dgm:t>
    </dgm:pt>
    <dgm:pt modelId="{AE9242C1-62B5-4453-AA23-993862E3E466}" type="sibTrans" cxnId="{DB9CBF86-0650-46F9-A1C2-19C5C8951F7B}">
      <dgm:prSet/>
      <dgm:spPr/>
      <dgm:t>
        <a:bodyPr/>
        <a:lstStyle/>
        <a:p>
          <a:endParaRPr lang="en-US"/>
        </a:p>
      </dgm:t>
    </dgm:pt>
    <dgm:pt modelId="{A5899C34-44BC-4183-9680-6163EBB3C643}">
      <dgm:prSet phldrT="[Text]"/>
      <dgm:spPr/>
      <dgm:t>
        <a:bodyPr/>
        <a:lstStyle/>
        <a:p>
          <a:r>
            <a:rPr lang="en-US" dirty="0"/>
            <a:t>Ideally, like to see decreasing Gain % down the deciles</a:t>
          </a:r>
        </a:p>
      </dgm:t>
    </dgm:pt>
    <dgm:pt modelId="{9FE9F60A-B5F2-4EBA-A63F-FED6EDBB55D5}" type="parTrans" cxnId="{8274C302-E0C6-448F-895D-3F7454D08C5B}">
      <dgm:prSet/>
      <dgm:spPr/>
      <dgm:t>
        <a:bodyPr/>
        <a:lstStyle/>
        <a:p>
          <a:endParaRPr lang="en-US"/>
        </a:p>
      </dgm:t>
    </dgm:pt>
    <dgm:pt modelId="{87DDF33D-38BD-4314-9C81-DF7472D38F2E}" type="sibTrans" cxnId="{8274C302-E0C6-448F-895D-3F7454D08C5B}">
      <dgm:prSet/>
      <dgm:spPr/>
      <dgm:t>
        <a:bodyPr/>
        <a:lstStyle/>
        <a:p>
          <a:endParaRPr lang="en-US"/>
        </a:p>
      </dgm:t>
    </dgm:pt>
    <dgm:pt modelId="{E377976C-7F7E-4503-9EC5-3C7C7026D027}">
      <dgm:prSet phldrT="[Text]"/>
      <dgm:spPr/>
      <dgm:t>
        <a:bodyPr/>
        <a:lstStyle/>
        <a:p>
          <a:r>
            <a:rPr lang="en-US" dirty="0"/>
            <a:t>Response %</a:t>
          </a:r>
        </a:p>
      </dgm:t>
    </dgm:pt>
    <dgm:pt modelId="{C129ABFE-5D61-42C2-9E12-FA69E546F7AD}" type="parTrans" cxnId="{26E2BF4D-BBC6-4E87-A01E-AAA2CBD62F01}">
      <dgm:prSet/>
      <dgm:spPr/>
      <dgm:t>
        <a:bodyPr/>
        <a:lstStyle/>
        <a:p>
          <a:endParaRPr lang="en-US"/>
        </a:p>
      </dgm:t>
    </dgm:pt>
    <dgm:pt modelId="{76FB7880-2A4B-437B-8C13-B804779A5085}" type="sibTrans" cxnId="{26E2BF4D-BBC6-4E87-A01E-AAA2CBD62F01}">
      <dgm:prSet/>
      <dgm:spPr/>
      <dgm:t>
        <a:bodyPr/>
        <a:lstStyle/>
        <a:p>
          <a:endParaRPr lang="en-US"/>
        </a:p>
      </dgm:t>
    </dgm:pt>
    <dgm:pt modelId="{B2260F15-C9C2-444E-B300-0D1BE4D94DE6}">
      <dgm:prSet phldrT="[Text]"/>
      <dgm:spPr/>
      <dgm:t>
        <a:bodyPr/>
        <a:lstStyle/>
        <a:p>
          <a:r>
            <a:rPr lang="en-US" dirty="0"/>
            <a:t>Percent of Event category capture in a decile</a:t>
          </a:r>
        </a:p>
      </dgm:t>
    </dgm:pt>
    <dgm:pt modelId="{DFB6F093-2E42-4A8D-968C-B6CC1685195D}" type="parTrans" cxnId="{87DE1F9D-9281-45CF-A040-7A590DCE05B1}">
      <dgm:prSet/>
      <dgm:spPr/>
      <dgm:t>
        <a:bodyPr/>
        <a:lstStyle/>
        <a:p>
          <a:endParaRPr lang="en-US"/>
        </a:p>
      </dgm:t>
    </dgm:pt>
    <dgm:pt modelId="{6DF28DD0-9FA9-4D7F-A5E6-475F9BA8A6C2}" type="sibTrans" cxnId="{87DE1F9D-9281-45CF-A040-7A590DCE05B1}">
      <dgm:prSet/>
      <dgm:spPr/>
      <dgm:t>
        <a:bodyPr/>
        <a:lstStyle/>
        <a:p>
          <a:endParaRPr lang="en-US"/>
        </a:p>
      </dgm:t>
    </dgm:pt>
    <dgm:pt modelId="{15E5E32B-C164-4805-8651-59B443AE861E}">
      <dgm:prSet phldrT="[Text]"/>
      <dgm:spPr/>
      <dgm:t>
        <a:bodyPr/>
        <a:lstStyle/>
        <a:p>
          <a:r>
            <a:rPr lang="en-US" dirty="0"/>
            <a:t>Ideally, like to see decreasing Response % down the deciles</a:t>
          </a:r>
        </a:p>
      </dgm:t>
    </dgm:pt>
    <dgm:pt modelId="{899A68A6-20BC-4107-BACF-A6E42093B0E2}" type="parTrans" cxnId="{CD070CA5-4D5F-45AA-AE49-C9BAB0044761}">
      <dgm:prSet/>
      <dgm:spPr/>
      <dgm:t>
        <a:bodyPr/>
        <a:lstStyle/>
        <a:p>
          <a:endParaRPr lang="en-US"/>
        </a:p>
      </dgm:t>
    </dgm:pt>
    <dgm:pt modelId="{E102E2B2-98D1-4391-82AF-5A55CC76085D}" type="sibTrans" cxnId="{CD070CA5-4D5F-45AA-AE49-C9BAB0044761}">
      <dgm:prSet/>
      <dgm:spPr/>
      <dgm:t>
        <a:bodyPr/>
        <a:lstStyle/>
        <a:p>
          <a:endParaRPr lang="en-US"/>
        </a:p>
      </dgm:t>
    </dgm:pt>
    <dgm:pt modelId="{383745D5-A0AC-40EC-9E0E-98886B73972A}">
      <dgm:prSet phldrT="[Text]"/>
      <dgm:spPr/>
      <dgm:t>
        <a:bodyPr/>
        <a:lstStyle/>
        <a:p>
          <a:r>
            <a:rPr lang="en-US" dirty="0"/>
            <a:t>Lift</a:t>
          </a:r>
        </a:p>
      </dgm:t>
    </dgm:pt>
    <dgm:pt modelId="{33A38042-EF8B-4F82-96E3-BB744520F420}" type="parTrans" cxnId="{B5C13966-6577-44AB-8FA8-8F701DFFB71C}">
      <dgm:prSet/>
      <dgm:spPr/>
      <dgm:t>
        <a:bodyPr/>
        <a:lstStyle/>
        <a:p>
          <a:endParaRPr lang="en-US"/>
        </a:p>
      </dgm:t>
    </dgm:pt>
    <dgm:pt modelId="{C9298D6E-D01F-4381-9FDD-310BF6C39489}" type="sibTrans" cxnId="{B5C13966-6577-44AB-8FA8-8F701DFFB71C}">
      <dgm:prSet/>
      <dgm:spPr/>
      <dgm:t>
        <a:bodyPr/>
        <a:lstStyle/>
        <a:p>
          <a:endParaRPr lang="en-US"/>
        </a:p>
      </dgm:t>
    </dgm:pt>
    <dgm:pt modelId="{80D91418-6585-4042-BB56-3B6E9CB08CEC}">
      <dgm:prSet phldrT="[Text]"/>
      <dgm:spPr/>
      <dgm:t>
        <a:bodyPr/>
        <a:lstStyle/>
        <a:p>
          <a:r>
            <a:rPr lang="en-US" dirty="0"/>
            <a:t>Compare Response % in a decile to that in entire data</a:t>
          </a:r>
        </a:p>
      </dgm:t>
    </dgm:pt>
    <dgm:pt modelId="{2D4D2B90-4070-40A7-A185-0D9A1C2EB349}" type="parTrans" cxnId="{34754024-124D-4046-AE62-86509674AA4A}">
      <dgm:prSet/>
      <dgm:spPr/>
      <dgm:t>
        <a:bodyPr/>
        <a:lstStyle/>
        <a:p>
          <a:endParaRPr lang="en-US"/>
        </a:p>
      </dgm:t>
    </dgm:pt>
    <dgm:pt modelId="{CDEB43AD-37B3-4F99-8E47-EDAF5B6F78CA}" type="sibTrans" cxnId="{34754024-124D-4046-AE62-86509674AA4A}">
      <dgm:prSet/>
      <dgm:spPr/>
      <dgm:t>
        <a:bodyPr/>
        <a:lstStyle/>
        <a:p>
          <a:endParaRPr lang="en-US"/>
        </a:p>
      </dgm:t>
    </dgm:pt>
    <dgm:pt modelId="{2576A44B-37F2-4022-B8DF-623679D4736B}">
      <dgm:prSet phldrT="[Text]"/>
      <dgm:spPr/>
      <dgm:t>
        <a:bodyPr/>
        <a:lstStyle/>
        <a:p>
          <a:r>
            <a:rPr lang="en-US" dirty="0"/>
            <a:t>Higher than one is always better</a:t>
          </a:r>
        </a:p>
      </dgm:t>
    </dgm:pt>
    <dgm:pt modelId="{15A513F0-21B2-4E70-91E9-B5A9E51ACEAC}" type="parTrans" cxnId="{26D015BA-5BA5-4AFB-B1D6-032285D6389F}">
      <dgm:prSet/>
      <dgm:spPr/>
      <dgm:t>
        <a:bodyPr/>
        <a:lstStyle/>
        <a:p>
          <a:endParaRPr lang="en-US"/>
        </a:p>
      </dgm:t>
    </dgm:pt>
    <dgm:pt modelId="{6EBFF5C4-A077-4D11-A47C-207D5B526508}" type="sibTrans" cxnId="{26D015BA-5BA5-4AFB-B1D6-032285D6389F}">
      <dgm:prSet/>
      <dgm:spPr/>
      <dgm:t>
        <a:bodyPr/>
        <a:lstStyle/>
        <a:p>
          <a:endParaRPr lang="en-US"/>
        </a:p>
      </dgm:t>
    </dgm:pt>
    <dgm:pt modelId="{E361B60B-16B9-4121-8225-B928DF1C2042}" type="pres">
      <dgm:prSet presAssocID="{59CC5E60-432A-4FCC-87C7-F433CF6A1A81}" presName="theList" presStyleCnt="0">
        <dgm:presLayoutVars>
          <dgm:dir/>
          <dgm:animLvl val="lvl"/>
          <dgm:resizeHandles val="exact"/>
        </dgm:presLayoutVars>
      </dgm:prSet>
      <dgm:spPr/>
    </dgm:pt>
    <dgm:pt modelId="{2E013108-2598-44FC-988F-7A621147ACA1}" type="pres">
      <dgm:prSet presAssocID="{D58B18EB-1296-445F-AA1C-BDF4249F7475}" presName="compNode" presStyleCnt="0"/>
      <dgm:spPr/>
    </dgm:pt>
    <dgm:pt modelId="{4C0EF7FD-254A-4126-B723-78C070C4250D}" type="pres">
      <dgm:prSet presAssocID="{D58B18EB-1296-445F-AA1C-BDF4249F7475}" presName="aNode" presStyleLbl="bgShp" presStyleIdx="0" presStyleCnt="3"/>
      <dgm:spPr/>
    </dgm:pt>
    <dgm:pt modelId="{9D570CC8-F9D7-4329-AC06-99F1BDB6C8D6}" type="pres">
      <dgm:prSet presAssocID="{D58B18EB-1296-445F-AA1C-BDF4249F7475}" presName="textNode" presStyleLbl="bgShp" presStyleIdx="0" presStyleCnt="3"/>
      <dgm:spPr/>
    </dgm:pt>
    <dgm:pt modelId="{2EDB17EC-14D4-46BE-B220-84D788C20834}" type="pres">
      <dgm:prSet presAssocID="{D58B18EB-1296-445F-AA1C-BDF4249F7475}" presName="compChildNode" presStyleCnt="0"/>
      <dgm:spPr/>
    </dgm:pt>
    <dgm:pt modelId="{22630D1D-164E-495A-AD6B-541B484E8FED}" type="pres">
      <dgm:prSet presAssocID="{D58B18EB-1296-445F-AA1C-BDF4249F7475}" presName="theInnerList" presStyleCnt="0"/>
      <dgm:spPr/>
    </dgm:pt>
    <dgm:pt modelId="{391F7A97-E441-444C-AA7B-91AA478781BA}" type="pres">
      <dgm:prSet presAssocID="{94965FD1-AB3E-4027-90BB-C1724830A2E5}" presName="childNode" presStyleLbl="node1" presStyleIdx="0" presStyleCnt="6">
        <dgm:presLayoutVars>
          <dgm:bulletEnabled val="1"/>
        </dgm:presLayoutVars>
      </dgm:prSet>
      <dgm:spPr/>
    </dgm:pt>
    <dgm:pt modelId="{81DB2390-B8C9-4A87-BDFD-CFD0A47B0777}" type="pres">
      <dgm:prSet presAssocID="{94965FD1-AB3E-4027-90BB-C1724830A2E5}" presName="aSpace2" presStyleCnt="0"/>
      <dgm:spPr/>
    </dgm:pt>
    <dgm:pt modelId="{16ECFFBC-CFC5-4137-9437-361D48E078F0}" type="pres">
      <dgm:prSet presAssocID="{A5899C34-44BC-4183-9680-6163EBB3C643}" presName="childNode" presStyleLbl="node1" presStyleIdx="1" presStyleCnt="6" custLinFactNeighborY="-9246">
        <dgm:presLayoutVars>
          <dgm:bulletEnabled val="1"/>
        </dgm:presLayoutVars>
      </dgm:prSet>
      <dgm:spPr/>
    </dgm:pt>
    <dgm:pt modelId="{6C91B5AF-6B79-41E8-9BC4-F7FAFF79911F}" type="pres">
      <dgm:prSet presAssocID="{D58B18EB-1296-445F-AA1C-BDF4249F7475}" presName="aSpace" presStyleCnt="0"/>
      <dgm:spPr/>
    </dgm:pt>
    <dgm:pt modelId="{19C672E6-9D05-4781-8290-C16D1C63CB24}" type="pres">
      <dgm:prSet presAssocID="{E377976C-7F7E-4503-9EC5-3C7C7026D027}" presName="compNode" presStyleCnt="0"/>
      <dgm:spPr/>
    </dgm:pt>
    <dgm:pt modelId="{7C790D8E-3B55-4ED7-B73D-DB9018DB87D2}" type="pres">
      <dgm:prSet presAssocID="{E377976C-7F7E-4503-9EC5-3C7C7026D027}" presName="aNode" presStyleLbl="bgShp" presStyleIdx="1" presStyleCnt="3"/>
      <dgm:spPr/>
    </dgm:pt>
    <dgm:pt modelId="{CB0706A9-F946-4A97-B72E-56CE67BF510C}" type="pres">
      <dgm:prSet presAssocID="{E377976C-7F7E-4503-9EC5-3C7C7026D027}" presName="textNode" presStyleLbl="bgShp" presStyleIdx="1" presStyleCnt="3"/>
      <dgm:spPr/>
    </dgm:pt>
    <dgm:pt modelId="{22BEFDCE-54D3-40E2-9351-1F9DEFD90800}" type="pres">
      <dgm:prSet presAssocID="{E377976C-7F7E-4503-9EC5-3C7C7026D027}" presName="compChildNode" presStyleCnt="0"/>
      <dgm:spPr/>
    </dgm:pt>
    <dgm:pt modelId="{208FDCC4-DE06-4FF2-8FA1-37A04EA50746}" type="pres">
      <dgm:prSet presAssocID="{E377976C-7F7E-4503-9EC5-3C7C7026D027}" presName="theInnerList" presStyleCnt="0"/>
      <dgm:spPr/>
    </dgm:pt>
    <dgm:pt modelId="{E73D5EAE-BF2A-4113-8C81-AEAE60120BF2}" type="pres">
      <dgm:prSet presAssocID="{B2260F15-C9C2-444E-B300-0D1BE4D94DE6}" presName="childNode" presStyleLbl="node1" presStyleIdx="2" presStyleCnt="6">
        <dgm:presLayoutVars>
          <dgm:bulletEnabled val="1"/>
        </dgm:presLayoutVars>
      </dgm:prSet>
      <dgm:spPr/>
    </dgm:pt>
    <dgm:pt modelId="{F40FE4FF-CD5C-4985-B27F-72FE0F1CA402}" type="pres">
      <dgm:prSet presAssocID="{B2260F15-C9C2-444E-B300-0D1BE4D94DE6}" presName="aSpace2" presStyleCnt="0"/>
      <dgm:spPr/>
    </dgm:pt>
    <dgm:pt modelId="{8FE9828F-B239-4ECB-919D-89466AEDAB0D}" type="pres">
      <dgm:prSet presAssocID="{15E5E32B-C164-4805-8651-59B443AE861E}" presName="childNode" presStyleLbl="node1" presStyleIdx="3" presStyleCnt="6">
        <dgm:presLayoutVars>
          <dgm:bulletEnabled val="1"/>
        </dgm:presLayoutVars>
      </dgm:prSet>
      <dgm:spPr/>
    </dgm:pt>
    <dgm:pt modelId="{393BD592-01F4-45DB-A4C6-EE4FFB372DEE}" type="pres">
      <dgm:prSet presAssocID="{E377976C-7F7E-4503-9EC5-3C7C7026D027}" presName="aSpace" presStyleCnt="0"/>
      <dgm:spPr/>
    </dgm:pt>
    <dgm:pt modelId="{8ABD264A-612B-4A1F-902E-3E59A9EE1D24}" type="pres">
      <dgm:prSet presAssocID="{383745D5-A0AC-40EC-9E0E-98886B73972A}" presName="compNode" presStyleCnt="0"/>
      <dgm:spPr/>
    </dgm:pt>
    <dgm:pt modelId="{A340ECE6-8196-42A2-9708-9B0FD72A6457}" type="pres">
      <dgm:prSet presAssocID="{383745D5-A0AC-40EC-9E0E-98886B73972A}" presName="aNode" presStyleLbl="bgShp" presStyleIdx="2" presStyleCnt="3"/>
      <dgm:spPr/>
    </dgm:pt>
    <dgm:pt modelId="{2BB0A100-EC4B-4843-8BB9-9452EF40670F}" type="pres">
      <dgm:prSet presAssocID="{383745D5-A0AC-40EC-9E0E-98886B73972A}" presName="textNode" presStyleLbl="bgShp" presStyleIdx="2" presStyleCnt="3"/>
      <dgm:spPr/>
    </dgm:pt>
    <dgm:pt modelId="{92D83D8C-A31F-47ED-9744-EC2050FE49A9}" type="pres">
      <dgm:prSet presAssocID="{383745D5-A0AC-40EC-9E0E-98886B73972A}" presName="compChildNode" presStyleCnt="0"/>
      <dgm:spPr/>
    </dgm:pt>
    <dgm:pt modelId="{A0D832A2-78DB-4227-A47B-9D9ECCB8E7AE}" type="pres">
      <dgm:prSet presAssocID="{383745D5-A0AC-40EC-9E0E-98886B73972A}" presName="theInnerList" presStyleCnt="0"/>
      <dgm:spPr/>
    </dgm:pt>
    <dgm:pt modelId="{A4688513-26CC-4431-8C3E-BB276541918A}" type="pres">
      <dgm:prSet presAssocID="{80D91418-6585-4042-BB56-3B6E9CB08CEC}" presName="childNode" presStyleLbl="node1" presStyleIdx="4" presStyleCnt="6">
        <dgm:presLayoutVars>
          <dgm:bulletEnabled val="1"/>
        </dgm:presLayoutVars>
      </dgm:prSet>
      <dgm:spPr/>
    </dgm:pt>
    <dgm:pt modelId="{A7594DA6-59F7-4E2C-858D-1E9D4F586766}" type="pres">
      <dgm:prSet presAssocID="{80D91418-6585-4042-BB56-3B6E9CB08CEC}" presName="aSpace2" presStyleCnt="0"/>
      <dgm:spPr/>
    </dgm:pt>
    <dgm:pt modelId="{956E7FEF-1FD2-40D4-A5D8-B9E9272361FB}" type="pres">
      <dgm:prSet presAssocID="{2576A44B-37F2-4022-B8DF-623679D4736B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8274C302-E0C6-448F-895D-3F7454D08C5B}" srcId="{D58B18EB-1296-445F-AA1C-BDF4249F7475}" destId="{A5899C34-44BC-4183-9680-6163EBB3C643}" srcOrd="1" destOrd="0" parTransId="{9FE9F60A-B5F2-4EBA-A63F-FED6EDBB55D5}" sibTransId="{87DDF33D-38BD-4314-9C81-DF7472D38F2E}"/>
    <dgm:cxn modelId="{34754024-124D-4046-AE62-86509674AA4A}" srcId="{383745D5-A0AC-40EC-9E0E-98886B73972A}" destId="{80D91418-6585-4042-BB56-3B6E9CB08CEC}" srcOrd="0" destOrd="0" parTransId="{2D4D2B90-4070-40A7-A185-0D9A1C2EB349}" sibTransId="{CDEB43AD-37B3-4F99-8E47-EDAF5B6F78CA}"/>
    <dgm:cxn modelId="{26240D5B-FBEF-4B8F-BB8E-94321A7A8E51}" type="presOf" srcId="{94965FD1-AB3E-4027-90BB-C1724830A2E5}" destId="{391F7A97-E441-444C-AA7B-91AA478781BA}" srcOrd="0" destOrd="0" presId="urn:microsoft.com/office/officeart/2005/8/layout/lProcess2"/>
    <dgm:cxn modelId="{3696F044-99B3-4E60-A2DC-BA5142A9C459}" type="presOf" srcId="{383745D5-A0AC-40EC-9E0E-98886B73972A}" destId="{2BB0A100-EC4B-4843-8BB9-9452EF40670F}" srcOrd="1" destOrd="0" presId="urn:microsoft.com/office/officeart/2005/8/layout/lProcess2"/>
    <dgm:cxn modelId="{B5C13966-6577-44AB-8FA8-8F701DFFB71C}" srcId="{59CC5E60-432A-4FCC-87C7-F433CF6A1A81}" destId="{383745D5-A0AC-40EC-9E0E-98886B73972A}" srcOrd="2" destOrd="0" parTransId="{33A38042-EF8B-4F82-96E3-BB744520F420}" sibTransId="{C9298D6E-D01F-4381-9FDD-310BF6C39489}"/>
    <dgm:cxn modelId="{26E2BF4D-BBC6-4E87-A01E-AAA2CBD62F01}" srcId="{59CC5E60-432A-4FCC-87C7-F433CF6A1A81}" destId="{E377976C-7F7E-4503-9EC5-3C7C7026D027}" srcOrd="1" destOrd="0" parTransId="{C129ABFE-5D61-42C2-9E12-FA69E546F7AD}" sibTransId="{76FB7880-2A4B-437B-8C13-B804779A5085}"/>
    <dgm:cxn modelId="{29A8F86D-0294-4DE6-AEF0-9411279E29C2}" type="presOf" srcId="{B2260F15-C9C2-444E-B300-0D1BE4D94DE6}" destId="{E73D5EAE-BF2A-4113-8C81-AEAE60120BF2}" srcOrd="0" destOrd="0" presId="urn:microsoft.com/office/officeart/2005/8/layout/lProcess2"/>
    <dgm:cxn modelId="{12560672-C678-463A-8780-7739FBBC92F0}" type="presOf" srcId="{A5899C34-44BC-4183-9680-6163EBB3C643}" destId="{16ECFFBC-CFC5-4137-9437-361D48E078F0}" srcOrd="0" destOrd="0" presId="urn:microsoft.com/office/officeart/2005/8/layout/lProcess2"/>
    <dgm:cxn modelId="{DC5F5459-0AD2-475E-BEBE-E9179E856A69}" type="presOf" srcId="{E377976C-7F7E-4503-9EC5-3C7C7026D027}" destId="{CB0706A9-F946-4A97-B72E-56CE67BF510C}" srcOrd="1" destOrd="0" presId="urn:microsoft.com/office/officeart/2005/8/layout/lProcess2"/>
    <dgm:cxn modelId="{9139F780-5FC1-4A18-97E8-1B269C25D047}" srcId="{59CC5E60-432A-4FCC-87C7-F433CF6A1A81}" destId="{D58B18EB-1296-445F-AA1C-BDF4249F7475}" srcOrd="0" destOrd="0" parTransId="{3169584A-4072-4FA2-91E5-FE7857228D84}" sibTransId="{5ADCB532-A785-40F9-ACBF-45FE99CAB5C5}"/>
    <dgm:cxn modelId="{8EFF3086-A5D4-434F-BFCF-4949A98AEA31}" type="presOf" srcId="{59CC5E60-432A-4FCC-87C7-F433CF6A1A81}" destId="{E361B60B-16B9-4121-8225-B928DF1C2042}" srcOrd="0" destOrd="0" presId="urn:microsoft.com/office/officeart/2005/8/layout/lProcess2"/>
    <dgm:cxn modelId="{DB9CBF86-0650-46F9-A1C2-19C5C8951F7B}" srcId="{D58B18EB-1296-445F-AA1C-BDF4249F7475}" destId="{94965FD1-AB3E-4027-90BB-C1724830A2E5}" srcOrd="0" destOrd="0" parTransId="{60C5C512-169E-4298-8CF3-1961346F48EB}" sibTransId="{AE9242C1-62B5-4453-AA23-993862E3E466}"/>
    <dgm:cxn modelId="{3FF1FB8E-9649-4DE4-B097-0202D7175C70}" type="presOf" srcId="{2576A44B-37F2-4022-B8DF-623679D4736B}" destId="{956E7FEF-1FD2-40D4-A5D8-B9E9272361FB}" srcOrd="0" destOrd="0" presId="urn:microsoft.com/office/officeart/2005/8/layout/lProcess2"/>
    <dgm:cxn modelId="{DA7C9F92-066E-4D11-9E42-68286F5F2EEC}" type="presOf" srcId="{E377976C-7F7E-4503-9EC5-3C7C7026D027}" destId="{7C790D8E-3B55-4ED7-B73D-DB9018DB87D2}" srcOrd="0" destOrd="0" presId="urn:microsoft.com/office/officeart/2005/8/layout/lProcess2"/>
    <dgm:cxn modelId="{87DE1F9D-9281-45CF-A040-7A590DCE05B1}" srcId="{E377976C-7F7E-4503-9EC5-3C7C7026D027}" destId="{B2260F15-C9C2-444E-B300-0D1BE4D94DE6}" srcOrd="0" destOrd="0" parTransId="{DFB6F093-2E42-4A8D-968C-B6CC1685195D}" sibTransId="{6DF28DD0-9FA9-4D7F-A5E6-475F9BA8A6C2}"/>
    <dgm:cxn modelId="{CD070CA5-4D5F-45AA-AE49-C9BAB0044761}" srcId="{E377976C-7F7E-4503-9EC5-3C7C7026D027}" destId="{15E5E32B-C164-4805-8651-59B443AE861E}" srcOrd="1" destOrd="0" parTransId="{899A68A6-20BC-4107-BACF-A6E42093B0E2}" sibTransId="{E102E2B2-98D1-4391-82AF-5A55CC76085D}"/>
    <dgm:cxn modelId="{39EA54AA-D543-4E4D-AAE7-46DFB6389504}" type="presOf" srcId="{D58B18EB-1296-445F-AA1C-BDF4249F7475}" destId="{4C0EF7FD-254A-4126-B723-78C070C4250D}" srcOrd="0" destOrd="0" presId="urn:microsoft.com/office/officeart/2005/8/layout/lProcess2"/>
    <dgm:cxn modelId="{26D015BA-5BA5-4AFB-B1D6-032285D6389F}" srcId="{383745D5-A0AC-40EC-9E0E-98886B73972A}" destId="{2576A44B-37F2-4022-B8DF-623679D4736B}" srcOrd="1" destOrd="0" parTransId="{15A513F0-21B2-4E70-91E9-B5A9E51ACEAC}" sibTransId="{6EBFF5C4-A077-4D11-A47C-207D5B526508}"/>
    <dgm:cxn modelId="{5591F1C8-A032-473F-A374-2718DB03CBA4}" type="presOf" srcId="{80D91418-6585-4042-BB56-3B6E9CB08CEC}" destId="{A4688513-26CC-4431-8C3E-BB276541918A}" srcOrd="0" destOrd="0" presId="urn:microsoft.com/office/officeart/2005/8/layout/lProcess2"/>
    <dgm:cxn modelId="{3E743FC9-2FF1-4BC5-ADA9-0FB34BF395A6}" type="presOf" srcId="{D58B18EB-1296-445F-AA1C-BDF4249F7475}" destId="{9D570CC8-F9D7-4329-AC06-99F1BDB6C8D6}" srcOrd="1" destOrd="0" presId="urn:microsoft.com/office/officeart/2005/8/layout/lProcess2"/>
    <dgm:cxn modelId="{21CF2ECD-B3AF-44D8-84C7-0D151BD1994A}" type="presOf" srcId="{383745D5-A0AC-40EC-9E0E-98886B73972A}" destId="{A340ECE6-8196-42A2-9708-9B0FD72A6457}" srcOrd="0" destOrd="0" presId="urn:microsoft.com/office/officeart/2005/8/layout/lProcess2"/>
    <dgm:cxn modelId="{823F8DEA-41C6-4268-A7A2-A0C7571D4E85}" type="presOf" srcId="{15E5E32B-C164-4805-8651-59B443AE861E}" destId="{8FE9828F-B239-4ECB-919D-89466AEDAB0D}" srcOrd="0" destOrd="0" presId="urn:microsoft.com/office/officeart/2005/8/layout/lProcess2"/>
    <dgm:cxn modelId="{84945E84-FF1B-434F-AFBB-F1FF1226B9B8}" type="presParOf" srcId="{E361B60B-16B9-4121-8225-B928DF1C2042}" destId="{2E013108-2598-44FC-988F-7A621147ACA1}" srcOrd="0" destOrd="0" presId="urn:microsoft.com/office/officeart/2005/8/layout/lProcess2"/>
    <dgm:cxn modelId="{A750886C-3148-4D0F-921D-69BACE1065BC}" type="presParOf" srcId="{2E013108-2598-44FC-988F-7A621147ACA1}" destId="{4C0EF7FD-254A-4126-B723-78C070C4250D}" srcOrd="0" destOrd="0" presId="urn:microsoft.com/office/officeart/2005/8/layout/lProcess2"/>
    <dgm:cxn modelId="{45D553C4-EFFF-4C8B-8707-E1D450D00AEA}" type="presParOf" srcId="{2E013108-2598-44FC-988F-7A621147ACA1}" destId="{9D570CC8-F9D7-4329-AC06-99F1BDB6C8D6}" srcOrd="1" destOrd="0" presId="urn:microsoft.com/office/officeart/2005/8/layout/lProcess2"/>
    <dgm:cxn modelId="{C4745D4D-4625-4E81-8BF0-36BE1E9FA041}" type="presParOf" srcId="{2E013108-2598-44FC-988F-7A621147ACA1}" destId="{2EDB17EC-14D4-46BE-B220-84D788C20834}" srcOrd="2" destOrd="0" presId="urn:microsoft.com/office/officeart/2005/8/layout/lProcess2"/>
    <dgm:cxn modelId="{B5545A5B-8C13-402B-9A61-5D07B3E28C15}" type="presParOf" srcId="{2EDB17EC-14D4-46BE-B220-84D788C20834}" destId="{22630D1D-164E-495A-AD6B-541B484E8FED}" srcOrd="0" destOrd="0" presId="urn:microsoft.com/office/officeart/2005/8/layout/lProcess2"/>
    <dgm:cxn modelId="{59B5BE38-94D5-4777-9840-F8122716A6BD}" type="presParOf" srcId="{22630D1D-164E-495A-AD6B-541B484E8FED}" destId="{391F7A97-E441-444C-AA7B-91AA478781BA}" srcOrd="0" destOrd="0" presId="urn:microsoft.com/office/officeart/2005/8/layout/lProcess2"/>
    <dgm:cxn modelId="{8751BE00-6201-4D39-949E-E0E474624B8C}" type="presParOf" srcId="{22630D1D-164E-495A-AD6B-541B484E8FED}" destId="{81DB2390-B8C9-4A87-BDFD-CFD0A47B0777}" srcOrd="1" destOrd="0" presId="urn:microsoft.com/office/officeart/2005/8/layout/lProcess2"/>
    <dgm:cxn modelId="{D480D3FB-D47B-4DEC-B5B3-C031E1B0F0D3}" type="presParOf" srcId="{22630D1D-164E-495A-AD6B-541B484E8FED}" destId="{16ECFFBC-CFC5-4137-9437-361D48E078F0}" srcOrd="2" destOrd="0" presId="urn:microsoft.com/office/officeart/2005/8/layout/lProcess2"/>
    <dgm:cxn modelId="{9A41257D-42A3-4A0F-BC4F-2F462FA35C4E}" type="presParOf" srcId="{E361B60B-16B9-4121-8225-B928DF1C2042}" destId="{6C91B5AF-6B79-41E8-9BC4-F7FAFF79911F}" srcOrd="1" destOrd="0" presId="urn:microsoft.com/office/officeart/2005/8/layout/lProcess2"/>
    <dgm:cxn modelId="{BD5BF516-2118-4777-9DEF-5098789E47B8}" type="presParOf" srcId="{E361B60B-16B9-4121-8225-B928DF1C2042}" destId="{19C672E6-9D05-4781-8290-C16D1C63CB24}" srcOrd="2" destOrd="0" presId="urn:microsoft.com/office/officeart/2005/8/layout/lProcess2"/>
    <dgm:cxn modelId="{748E559F-0771-4271-AF7F-3C5D3FD83498}" type="presParOf" srcId="{19C672E6-9D05-4781-8290-C16D1C63CB24}" destId="{7C790D8E-3B55-4ED7-B73D-DB9018DB87D2}" srcOrd="0" destOrd="0" presId="urn:microsoft.com/office/officeart/2005/8/layout/lProcess2"/>
    <dgm:cxn modelId="{D807DA00-6E47-4073-B5E8-1173E0CFEA87}" type="presParOf" srcId="{19C672E6-9D05-4781-8290-C16D1C63CB24}" destId="{CB0706A9-F946-4A97-B72E-56CE67BF510C}" srcOrd="1" destOrd="0" presId="urn:microsoft.com/office/officeart/2005/8/layout/lProcess2"/>
    <dgm:cxn modelId="{26B321BE-2913-40E6-950C-F7F702518182}" type="presParOf" srcId="{19C672E6-9D05-4781-8290-C16D1C63CB24}" destId="{22BEFDCE-54D3-40E2-9351-1F9DEFD90800}" srcOrd="2" destOrd="0" presId="urn:microsoft.com/office/officeart/2005/8/layout/lProcess2"/>
    <dgm:cxn modelId="{C035EF81-96AC-4F71-A195-B8B6BD5FCC33}" type="presParOf" srcId="{22BEFDCE-54D3-40E2-9351-1F9DEFD90800}" destId="{208FDCC4-DE06-4FF2-8FA1-37A04EA50746}" srcOrd="0" destOrd="0" presId="urn:microsoft.com/office/officeart/2005/8/layout/lProcess2"/>
    <dgm:cxn modelId="{47741F67-ABD7-4E66-B534-5809A860449F}" type="presParOf" srcId="{208FDCC4-DE06-4FF2-8FA1-37A04EA50746}" destId="{E73D5EAE-BF2A-4113-8C81-AEAE60120BF2}" srcOrd="0" destOrd="0" presId="urn:microsoft.com/office/officeart/2005/8/layout/lProcess2"/>
    <dgm:cxn modelId="{C4DC06C2-A071-4926-A3EC-34ABAECB76D6}" type="presParOf" srcId="{208FDCC4-DE06-4FF2-8FA1-37A04EA50746}" destId="{F40FE4FF-CD5C-4985-B27F-72FE0F1CA402}" srcOrd="1" destOrd="0" presId="urn:microsoft.com/office/officeart/2005/8/layout/lProcess2"/>
    <dgm:cxn modelId="{3F7C98B6-3D7E-4F60-8444-397C19139765}" type="presParOf" srcId="{208FDCC4-DE06-4FF2-8FA1-37A04EA50746}" destId="{8FE9828F-B239-4ECB-919D-89466AEDAB0D}" srcOrd="2" destOrd="0" presId="urn:microsoft.com/office/officeart/2005/8/layout/lProcess2"/>
    <dgm:cxn modelId="{F6167A7B-2BD8-47F7-B69E-5ABF231C4427}" type="presParOf" srcId="{E361B60B-16B9-4121-8225-B928DF1C2042}" destId="{393BD592-01F4-45DB-A4C6-EE4FFB372DEE}" srcOrd="3" destOrd="0" presId="urn:microsoft.com/office/officeart/2005/8/layout/lProcess2"/>
    <dgm:cxn modelId="{FDC697B8-2BCD-499E-8103-D723E85BC975}" type="presParOf" srcId="{E361B60B-16B9-4121-8225-B928DF1C2042}" destId="{8ABD264A-612B-4A1F-902E-3E59A9EE1D24}" srcOrd="4" destOrd="0" presId="urn:microsoft.com/office/officeart/2005/8/layout/lProcess2"/>
    <dgm:cxn modelId="{212FA086-309E-460F-8EEE-EC4ADAD918C8}" type="presParOf" srcId="{8ABD264A-612B-4A1F-902E-3E59A9EE1D24}" destId="{A340ECE6-8196-42A2-9708-9B0FD72A6457}" srcOrd="0" destOrd="0" presId="urn:microsoft.com/office/officeart/2005/8/layout/lProcess2"/>
    <dgm:cxn modelId="{6C9D3297-D1BB-43DC-8AE8-260AFE200840}" type="presParOf" srcId="{8ABD264A-612B-4A1F-902E-3E59A9EE1D24}" destId="{2BB0A100-EC4B-4843-8BB9-9452EF40670F}" srcOrd="1" destOrd="0" presId="urn:microsoft.com/office/officeart/2005/8/layout/lProcess2"/>
    <dgm:cxn modelId="{4A5BFEEE-BC3A-415D-8F46-A28B3F77E04F}" type="presParOf" srcId="{8ABD264A-612B-4A1F-902E-3E59A9EE1D24}" destId="{92D83D8C-A31F-47ED-9744-EC2050FE49A9}" srcOrd="2" destOrd="0" presId="urn:microsoft.com/office/officeart/2005/8/layout/lProcess2"/>
    <dgm:cxn modelId="{4D4CA21D-5EFA-4DAF-A494-93BC7FF717FB}" type="presParOf" srcId="{92D83D8C-A31F-47ED-9744-EC2050FE49A9}" destId="{A0D832A2-78DB-4227-A47B-9D9ECCB8E7AE}" srcOrd="0" destOrd="0" presId="urn:microsoft.com/office/officeart/2005/8/layout/lProcess2"/>
    <dgm:cxn modelId="{D6574BE5-3750-40F4-BC4F-FD193C81A0B8}" type="presParOf" srcId="{A0D832A2-78DB-4227-A47B-9D9ECCB8E7AE}" destId="{A4688513-26CC-4431-8C3E-BB276541918A}" srcOrd="0" destOrd="0" presId="urn:microsoft.com/office/officeart/2005/8/layout/lProcess2"/>
    <dgm:cxn modelId="{3A1136B2-AD02-49A1-9B87-4E90E6E87418}" type="presParOf" srcId="{A0D832A2-78DB-4227-A47B-9D9ECCB8E7AE}" destId="{A7594DA6-59F7-4E2C-858D-1E9D4F586766}" srcOrd="1" destOrd="0" presId="urn:microsoft.com/office/officeart/2005/8/layout/lProcess2"/>
    <dgm:cxn modelId="{6CF86358-945A-4FC6-A730-BF0ACACEC636}" type="presParOf" srcId="{A0D832A2-78DB-4227-A47B-9D9ECCB8E7AE}" destId="{956E7FEF-1FD2-40D4-A5D8-B9E9272361FB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62B3D66-7808-4F77-B9E8-DE28029193D2}" type="doc">
      <dgm:prSet loTypeId="urn:microsoft.com/office/officeart/2005/8/layout/hProcess10" loCatId="process" qsTypeId="urn:microsoft.com/office/officeart/2005/8/quickstyle/simple5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34894700-1A80-4247-AE54-B891098450C6}">
      <dgm:prSet phldrT="[Text]"/>
      <dgm:spPr/>
      <dgm:t>
        <a:bodyPr/>
        <a:lstStyle/>
        <a:p>
          <a:r>
            <a:rPr lang="en-US" b="1" dirty="0"/>
            <a:t>Resources</a:t>
          </a:r>
        </a:p>
      </dgm:t>
    </dgm:pt>
    <dgm:pt modelId="{0C3F32B2-74C9-4896-9100-ED4CDF7974C1}" type="parTrans" cxnId="{6DE7F244-2B66-4660-8E80-8A837B4AB1E0}">
      <dgm:prSet/>
      <dgm:spPr/>
      <dgm:t>
        <a:bodyPr/>
        <a:lstStyle/>
        <a:p>
          <a:endParaRPr lang="en-US"/>
        </a:p>
      </dgm:t>
    </dgm:pt>
    <dgm:pt modelId="{BE53C168-080F-4918-96A8-E3E55797CF14}" type="sibTrans" cxnId="{6DE7F244-2B66-4660-8E80-8A837B4AB1E0}">
      <dgm:prSet/>
      <dgm:spPr/>
      <dgm:t>
        <a:bodyPr/>
        <a:lstStyle/>
        <a:p>
          <a:endParaRPr lang="en-US"/>
        </a:p>
      </dgm:t>
    </dgm:pt>
    <dgm:pt modelId="{473188F6-C0C6-4BEF-A377-6F9C2DBC9209}">
      <dgm:prSet phldrT="[Text]"/>
      <dgm:spPr/>
      <dgm:t>
        <a:bodyPr/>
        <a:lstStyle/>
        <a:p>
          <a:r>
            <a:rPr lang="en-US" dirty="0"/>
            <a:t>Maximum percent of customers we can contact</a:t>
          </a:r>
        </a:p>
      </dgm:t>
    </dgm:pt>
    <dgm:pt modelId="{F17A3DC5-FD9D-46E7-9DA4-21351113950C}" type="parTrans" cxnId="{B8FB35EC-60C1-49E6-9C60-589747DA8433}">
      <dgm:prSet/>
      <dgm:spPr/>
      <dgm:t>
        <a:bodyPr/>
        <a:lstStyle/>
        <a:p>
          <a:endParaRPr lang="en-US"/>
        </a:p>
      </dgm:t>
    </dgm:pt>
    <dgm:pt modelId="{9041CC87-6F91-4DFE-B9EF-CE3F3602FEEC}" type="sibTrans" cxnId="{B8FB35EC-60C1-49E6-9C60-589747DA8433}">
      <dgm:prSet/>
      <dgm:spPr/>
      <dgm:t>
        <a:bodyPr/>
        <a:lstStyle/>
        <a:p>
          <a:endParaRPr lang="en-US"/>
        </a:p>
      </dgm:t>
    </dgm:pt>
    <dgm:pt modelId="{5C216EFD-8799-42A1-8F1C-ABB849C12980}">
      <dgm:prSet phldrT="[Text]"/>
      <dgm:spPr/>
      <dgm:t>
        <a:bodyPr/>
        <a:lstStyle/>
        <a:p>
          <a:r>
            <a:rPr lang="en-US" b="1" dirty="0"/>
            <a:t>Take Accumulated Decile </a:t>
          </a:r>
          <a:r>
            <a:rPr lang="en-US" b="1" i="1" dirty="0"/>
            <a:t>k</a:t>
          </a:r>
          <a:r>
            <a:rPr lang="en-US" b="1" dirty="0"/>
            <a:t>?</a:t>
          </a:r>
        </a:p>
      </dgm:t>
    </dgm:pt>
    <dgm:pt modelId="{973AE67E-42B4-4979-89CE-EF305D0AA964}" type="parTrans" cxnId="{48BBA5B8-B8C9-440A-8F85-E581413C23F3}">
      <dgm:prSet/>
      <dgm:spPr/>
      <dgm:t>
        <a:bodyPr/>
        <a:lstStyle/>
        <a:p>
          <a:endParaRPr lang="en-US"/>
        </a:p>
      </dgm:t>
    </dgm:pt>
    <dgm:pt modelId="{EAA0F6D5-1BBE-4678-81D6-5AD4367DA306}" type="sibTrans" cxnId="{48BBA5B8-B8C9-440A-8F85-E581413C23F3}">
      <dgm:prSet/>
      <dgm:spPr/>
      <dgm:t>
        <a:bodyPr/>
        <a:lstStyle/>
        <a:p>
          <a:endParaRPr lang="en-US"/>
        </a:p>
      </dgm:t>
    </dgm:pt>
    <dgm:pt modelId="{FCBCD7AA-BB1D-4059-89F4-17A9F8186699}">
      <dgm:prSet phldrT="[Text]"/>
      <dgm:spPr/>
      <dgm:t>
        <a:bodyPr/>
        <a:lstStyle/>
        <a:p>
          <a:r>
            <a:rPr lang="en-US" dirty="0"/>
            <a:t>Starting from </a:t>
          </a:r>
          <a:r>
            <a:rPr lang="en-US" dirty="0" err="1"/>
            <a:t>Accum</a:t>
          </a:r>
          <a:r>
            <a:rPr lang="en-US" dirty="0"/>
            <a:t>. Decile 1</a:t>
          </a:r>
        </a:p>
      </dgm:t>
    </dgm:pt>
    <dgm:pt modelId="{6C2A32DD-8F52-4F34-A946-968E7137F67D}" type="parTrans" cxnId="{B4936EBD-A8A8-43B2-9FE0-14808C57C85F}">
      <dgm:prSet/>
      <dgm:spPr/>
      <dgm:t>
        <a:bodyPr/>
        <a:lstStyle/>
        <a:p>
          <a:endParaRPr lang="en-US"/>
        </a:p>
      </dgm:t>
    </dgm:pt>
    <dgm:pt modelId="{DB42D151-B074-4A4C-B312-FB88DA8540D0}" type="sibTrans" cxnId="{B4936EBD-A8A8-43B2-9FE0-14808C57C85F}">
      <dgm:prSet/>
      <dgm:spPr/>
      <dgm:t>
        <a:bodyPr/>
        <a:lstStyle/>
        <a:p>
          <a:endParaRPr lang="en-US"/>
        </a:p>
      </dgm:t>
    </dgm:pt>
    <dgm:pt modelId="{1F9160F4-B9A8-440D-8F4C-A94D0EF8CE39}">
      <dgm:prSet phldrT="[Text]"/>
      <dgm:spPr/>
      <dgm:t>
        <a:bodyPr/>
        <a:lstStyle/>
        <a:p>
          <a:r>
            <a:rPr lang="en-US" dirty="0"/>
            <a:t>Have resources to take this </a:t>
          </a:r>
          <a:r>
            <a:rPr lang="en-US" dirty="0" err="1"/>
            <a:t>Accum</a:t>
          </a:r>
          <a:r>
            <a:rPr lang="en-US" dirty="0"/>
            <a:t>. Decile?</a:t>
          </a:r>
        </a:p>
      </dgm:t>
    </dgm:pt>
    <dgm:pt modelId="{72915310-5552-43BE-8770-EAB36FD5A637}" type="parTrans" cxnId="{F23D3957-5837-4126-BA16-28FD3A5B7C1F}">
      <dgm:prSet/>
      <dgm:spPr/>
      <dgm:t>
        <a:bodyPr/>
        <a:lstStyle/>
        <a:p>
          <a:endParaRPr lang="en-US"/>
        </a:p>
      </dgm:t>
    </dgm:pt>
    <dgm:pt modelId="{48D00F39-10B7-4B8A-A8AE-8F037D9FAE19}" type="sibTrans" cxnId="{F23D3957-5837-4126-BA16-28FD3A5B7C1F}">
      <dgm:prSet/>
      <dgm:spPr/>
      <dgm:t>
        <a:bodyPr/>
        <a:lstStyle/>
        <a:p>
          <a:endParaRPr lang="en-US"/>
        </a:p>
      </dgm:t>
    </dgm:pt>
    <dgm:pt modelId="{2BD8F843-03AA-4CC2-ABAC-02D1A70A3C4A}">
      <dgm:prSet phldrT="[Text]"/>
      <dgm:spPr/>
      <dgm:t>
        <a:bodyPr/>
        <a:lstStyle/>
        <a:p>
          <a:r>
            <a:rPr lang="en-US" b="1" dirty="0"/>
            <a:t>Good Enough Lift?</a:t>
          </a:r>
        </a:p>
      </dgm:t>
    </dgm:pt>
    <dgm:pt modelId="{45709E70-741E-4660-9E32-18B2EDA6B214}" type="parTrans" cxnId="{8B4734A1-95E2-47DB-94FE-ED9DB144A0E1}">
      <dgm:prSet/>
      <dgm:spPr/>
      <dgm:t>
        <a:bodyPr/>
        <a:lstStyle/>
        <a:p>
          <a:endParaRPr lang="en-US"/>
        </a:p>
      </dgm:t>
    </dgm:pt>
    <dgm:pt modelId="{17B3F97B-ECBF-4A8A-A63B-E7520CE60AB7}" type="sibTrans" cxnId="{8B4734A1-95E2-47DB-94FE-ED9DB144A0E1}">
      <dgm:prSet/>
      <dgm:spPr/>
      <dgm:t>
        <a:bodyPr/>
        <a:lstStyle/>
        <a:p>
          <a:endParaRPr lang="en-US"/>
        </a:p>
      </dgm:t>
    </dgm:pt>
    <dgm:pt modelId="{D655A292-6E12-4D36-8831-B341364C38BB}">
      <dgm:prSet phldrT="[Text]"/>
      <dgm:spPr/>
      <dgm:t>
        <a:bodyPr/>
        <a:lstStyle/>
        <a:p>
          <a:r>
            <a:rPr lang="en-US" dirty="0"/>
            <a:t>Subjectively decide if this Accumulated Lift is high enough?</a:t>
          </a:r>
        </a:p>
      </dgm:t>
    </dgm:pt>
    <dgm:pt modelId="{0F866369-2356-43D4-A03B-550225FE5537}" type="parTrans" cxnId="{ACF8FDA8-C5DC-45C5-807A-0047815B99B3}">
      <dgm:prSet/>
      <dgm:spPr/>
      <dgm:t>
        <a:bodyPr/>
        <a:lstStyle/>
        <a:p>
          <a:endParaRPr lang="en-US"/>
        </a:p>
      </dgm:t>
    </dgm:pt>
    <dgm:pt modelId="{E8DA637E-1564-4080-947D-3266C3010EB9}" type="sibTrans" cxnId="{ACF8FDA8-C5DC-45C5-807A-0047815B99B3}">
      <dgm:prSet/>
      <dgm:spPr/>
      <dgm:t>
        <a:bodyPr/>
        <a:lstStyle/>
        <a:p>
          <a:endParaRPr lang="en-US"/>
        </a:p>
      </dgm:t>
    </dgm:pt>
    <dgm:pt modelId="{BC19ECD4-A77E-4376-9B41-C9331CD4FE45}" type="pres">
      <dgm:prSet presAssocID="{D62B3D66-7808-4F77-B9E8-DE28029193D2}" presName="Name0" presStyleCnt="0">
        <dgm:presLayoutVars>
          <dgm:dir/>
          <dgm:resizeHandles val="exact"/>
        </dgm:presLayoutVars>
      </dgm:prSet>
      <dgm:spPr/>
    </dgm:pt>
    <dgm:pt modelId="{B3BCA7A9-4FB4-49D0-9C01-863460299B62}" type="pres">
      <dgm:prSet presAssocID="{34894700-1A80-4247-AE54-B891098450C6}" presName="composite" presStyleCnt="0"/>
      <dgm:spPr/>
    </dgm:pt>
    <dgm:pt modelId="{E3029DA9-61C7-4EB5-A97B-EEF0A96556E4}" type="pres">
      <dgm:prSet presAssocID="{34894700-1A80-4247-AE54-B891098450C6}" presName="imagSh" presStyleLbl="b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27DBE54E-1550-4C0D-99B5-54C177C4CD7D}" type="pres">
      <dgm:prSet presAssocID="{34894700-1A80-4247-AE54-B891098450C6}" presName="txNode" presStyleLbl="node1" presStyleIdx="0" presStyleCnt="3">
        <dgm:presLayoutVars>
          <dgm:bulletEnabled val="1"/>
        </dgm:presLayoutVars>
      </dgm:prSet>
      <dgm:spPr/>
    </dgm:pt>
    <dgm:pt modelId="{0C73BFC2-75DD-4BA6-B691-73DBCBA26D6E}" type="pres">
      <dgm:prSet presAssocID="{BE53C168-080F-4918-96A8-E3E55797CF14}" presName="sibTrans" presStyleLbl="sibTrans2D1" presStyleIdx="0" presStyleCnt="2" custScaleX="207478"/>
      <dgm:spPr/>
    </dgm:pt>
    <dgm:pt modelId="{2A27C257-AE55-45A5-A2B1-03E4592A7005}" type="pres">
      <dgm:prSet presAssocID="{BE53C168-080F-4918-96A8-E3E55797CF14}" presName="connTx" presStyleLbl="sibTrans2D1" presStyleIdx="0" presStyleCnt="2"/>
      <dgm:spPr/>
    </dgm:pt>
    <dgm:pt modelId="{30EF8E6F-A8E5-40E8-AF4C-359AC728633F}" type="pres">
      <dgm:prSet presAssocID="{5C216EFD-8799-42A1-8F1C-ABB849C12980}" presName="composite" presStyleCnt="0"/>
      <dgm:spPr/>
    </dgm:pt>
    <dgm:pt modelId="{0CC7441D-0FD1-4852-8BC1-089B55D8FE40}" type="pres">
      <dgm:prSet presAssocID="{5C216EFD-8799-42A1-8F1C-ABB849C12980}" presName="imagSh" presStyleLbl="b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 l="-36000" r="-36000"/>
          </a:stretch>
        </a:blipFill>
      </dgm:spPr>
    </dgm:pt>
    <dgm:pt modelId="{DBD8BE99-94BB-4DF2-9D10-BACDCDFC3972}" type="pres">
      <dgm:prSet presAssocID="{5C216EFD-8799-42A1-8F1C-ABB849C12980}" presName="txNode" presStyleLbl="node1" presStyleIdx="1" presStyleCnt="3">
        <dgm:presLayoutVars>
          <dgm:bulletEnabled val="1"/>
        </dgm:presLayoutVars>
      </dgm:prSet>
      <dgm:spPr/>
    </dgm:pt>
    <dgm:pt modelId="{1C105E74-BB56-4CE9-B813-AF9A1B471546}" type="pres">
      <dgm:prSet presAssocID="{EAA0F6D5-1BBE-4678-81D6-5AD4367DA306}" presName="sibTrans" presStyleLbl="sibTrans2D1" presStyleIdx="1" presStyleCnt="2" custScaleX="235219"/>
      <dgm:spPr>
        <a:prstGeom prst="leftRightArrow">
          <a:avLst/>
        </a:prstGeom>
      </dgm:spPr>
    </dgm:pt>
    <dgm:pt modelId="{04BBCDB5-CFE9-488F-B05B-2E7ED36E9F43}" type="pres">
      <dgm:prSet presAssocID="{EAA0F6D5-1BBE-4678-81D6-5AD4367DA306}" presName="connTx" presStyleLbl="sibTrans2D1" presStyleIdx="1" presStyleCnt="2"/>
      <dgm:spPr/>
    </dgm:pt>
    <dgm:pt modelId="{B733840F-2ED8-45DE-B18F-F87512425D3C}" type="pres">
      <dgm:prSet presAssocID="{2BD8F843-03AA-4CC2-ABAC-02D1A70A3C4A}" presName="composite" presStyleCnt="0"/>
      <dgm:spPr/>
    </dgm:pt>
    <dgm:pt modelId="{792548C0-6476-4861-9B27-C72552A1B4E7}" type="pres">
      <dgm:prSet presAssocID="{2BD8F843-03AA-4CC2-ABAC-02D1A70A3C4A}" presName="imagSh" presStyleLbl="bgImgPlace1" presStyleIdx="2" presStyleCnt="3"/>
      <dgm:spPr>
        <a:blipFill rotWithShape="1">
          <a:blip xmlns:r="http://schemas.openxmlformats.org/officeDocument/2006/relationships" r:embed="rId3"/>
          <a:srcRect/>
          <a:stretch>
            <a:fillRect l="-24000" r="-24000"/>
          </a:stretch>
        </a:blipFill>
      </dgm:spPr>
    </dgm:pt>
    <dgm:pt modelId="{136B6438-F4FA-4ED6-B6E3-E5D6D424A0EE}" type="pres">
      <dgm:prSet presAssocID="{2BD8F843-03AA-4CC2-ABAC-02D1A70A3C4A}" presName="txNode" presStyleLbl="node1" presStyleIdx="2" presStyleCnt="3">
        <dgm:presLayoutVars>
          <dgm:bulletEnabled val="1"/>
        </dgm:presLayoutVars>
      </dgm:prSet>
      <dgm:spPr/>
    </dgm:pt>
  </dgm:ptLst>
  <dgm:cxnLst>
    <dgm:cxn modelId="{C9EB4C05-2303-48D7-9622-90FD7885DBB2}" type="presOf" srcId="{473188F6-C0C6-4BEF-A377-6F9C2DBC9209}" destId="{27DBE54E-1550-4C0D-99B5-54C177C4CD7D}" srcOrd="0" destOrd="1" presId="urn:microsoft.com/office/officeart/2005/8/layout/hProcess10"/>
    <dgm:cxn modelId="{5E04C337-F64F-4AAE-87B9-4CF8FC844928}" type="presOf" srcId="{2BD8F843-03AA-4CC2-ABAC-02D1A70A3C4A}" destId="{136B6438-F4FA-4ED6-B6E3-E5D6D424A0EE}" srcOrd="0" destOrd="0" presId="urn:microsoft.com/office/officeart/2005/8/layout/hProcess10"/>
    <dgm:cxn modelId="{876E9D44-0E9D-42D2-BBE3-3260865A2BB0}" type="presOf" srcId="{BE53C168-080F-4918-96A8-E3E55797CF14}" destId="{2A27C257-AE55-45A5-A2B1-03E4592A7005}" srcOrd="1" destOrd="0" presId="urn:microsoft.com/office/officeart/2005/8/layout/hProcess10"/>
    <dgm:cxn modelId="{6DE7F244-2B66-4660-8E80-8A837B4AB1E0}" srcId="{D62B3D66-7808-4F77-B9E8-DE28029193D2}" destId="{34894700-1A80-4247-AE54-B891098450C6}" srcOrd="0" destOrd="0" parTransId="{0C3F32B2-74C9-4896-9100-ED4CDF7974C1}" sibTransId="{BE53C168-080F-4918-96A8-E3E55797CF14}"/>
    <dgm:cxn modelId="{5F73FF51-4AB0-41E0-A4EC-20FE7876F5AB}" type="presOf" srcId="{FCBCD7AA-BB1D-4059-89F4-17A9F8186699}" destId="{DBD8BE99-94BB-4DF2-9D10-BACDCDFC3972}" srcOrd="0" destOrd="1" presId="urn:microsoft.com/office/officeart/2005/8/layout/hProcess10"/>
    <dgm:cxn modelId="{F23D3957-5837-4126-BA16-28FD3A5B7C1F}" srcId="{5C216EFD-8799-42A1-8F1C-ABB849C12980}" destId="{1F9160F4-B9A8-440D-8F4C-A94D0EF8CE39}" srcOrd="1" destOrd="0" parTransId="{72915310-5552-43BE-8770-EAB36FD5A637}" sibTransId="{48D00F39-10B7-4B8A-A8AE-8F037D9FAE19}"/>
    <dgm:cxn modelId="{BB317194-D850-4776-8785-F9360E0FFBF0}" type="presOf" srcId="{D655A292-6E12-4D36-8831-B341364C38BB}" destId="{136B6438-F4FA-4ED6-B6E3-E5D6D424A0EE}" srcOrd="0" destOrd="1" presId="urn:microsoft.com/office/officeart/2005/8/layout/hProcess10"/>
    <dgm:cxn modelId="{CE1132A1-C9EA-4695-9596-D0D9E484D548}" type="presOf" srcId="{1F9160F4-B9A8-440D-8F4C-A94D0EF8CE39}" destId="{DBD8BE99-94BB-4DF2-9D10-BACDCDFC3972}" srcOrd="0" destOrd="2" presId="urn:microsoft.com/office/officeart/2005/8/layout/hProcess10"/>
    <dgm:cxn modelId="{8B4734A1-95E2-47DB-94FE-ED9DB144A0E1}" srcId="{D62B3D66-7808-4F77-B9E8-DE28029193D2}" destId="{2BD8F843-03AA-4CC2-ABAC-02D1A70A3C4A}" srcOrd="2" destOrd="0" parTransId="{45709E70-741E-4660-9E32-18B2EDA6B214}" sibTransId="{17B3F97B-ECBF-4A8A-A63B-E7520CE60AB7}"/>
    <dgm:cxn modelId="{E674A6A1-99BB-426B-BA50-7C40F1AEDA5D}" type="presOf" srcId="{34894700-1A80-4247-AE54-B891098450C6}" destId="{27DBE54E-1550-4C0D-99B5-54C177C4CD7D}" srcOrd="0" destOrd="0" presId="urn:microsoft.com/office/officeart/2005/8/layout/hProcess10"/>
    <dgm:cxn modelId="{E9162EA3-A1BC-4951-8054-3AAF7E384836}" type="presOf" srcId="{EAA0F6D5-1BBE-4678-81D6-5AD4367DA306}" destId="{1C105E74-BB56-4CE9-B813-AF9A1B471546}" srcOrd="0" destOrd="0" presId="urn:microsoft.com/office/officeart/2005/8/layout/hProcess10"/>
    <dgm:cxn modelId="{ACF8FDA8-C5DC-45C5-807A-0047815B99B3}" srcId="{2BD8F843-03AA-4CC2-ABAC-02D1A70A3C4A}" destId="{D655A292-6E12-4D36-8831-B341364C38BB}" srcOrd="0" destOrd="0" parTransId="{0F866369-2356-43D4-A03B-550225FE5537}" sibTransId="{E8DA637E-1564-4080-947D-3266C3010EB9}"/>
    <dgm:cxn modelId="{A733A7B6-D8F4-4633-9951-AF745A4E48C3}" type="presOf" srcId="{D62B3D66-7808-4F77-B9E8-DE28029193D2}" destId="{BC19ECD4-A77E-4376-9B41-C9331CD4FE45}" srcOrd="0" destOrd="0" presId="urn:microsoft.com/office/officeart/2005/8/layout/hProcess10"/>
    <dgm:cxn modelId="{48BBA5B8-B8C9-440A-8F85-E581413C23F3}" srcId="{D62B3D66-7808-4F77-B9E8-DE28029193D2}" destId="{5C216EFD-8799-42A1-8F1C-ABB849C12980}" srcOrd="1" destOrd="0" parTransId="{973AE67E-42B4-4979-89CE-EF305D0AA964}" sibTransId="{EAA0F6D5-1BBE-4678-81D6-5AD4367DA306}"/>
    <dgm:cxn modelId="{5E8B2DB9-3ABB-43C1-9402-DE404494338B}" type="presOf" srcId="{5C216EFD-8799-42A1-8F1C-ABB849C12980}" destId="{DBD8BE99-94BB-4DF2-9D10-BACDCDFC3972}" srcOrd="0" destOrd="0" presId="urn:microsoft.com/office/officeart/2005/8/layout/hProcess10"/>
    <dgm:cxn modelId="{B4936EBD-A8A8-43B2-9FE0-14808C57C85F}" srcId="{5C216EFD-8799-42A1-8F1C-ABB849C12980}" destId="{FCBCD7AA-BB1D-4059-89F4-17A9F8186699}" srcOrd="0" destOrd="0" parTransId="{6C2A32DD-8F52-4F34-A946-968E7137F67D}" sibTransId="{DB42D151-B074-4A4C-B312-FB88DA8540D0}"/>
    <dgm:cxn modelId="{3F0203C4-43D5-4B27-B675-A185B98B781C}" type="presOf" srcId="{BE53C168-080F-4918-96A8-E3E55797CF14}" destId="{0C73BFC2-75DD-4BA6-B691-73DBCBA26D6E}" srcOrd="0" destOrd="0" presId="urn:microsoft.com/office/officeart/2005/8/layout/hProcess10"/>
    <dgm:cxn modelId="{91E645D2-4F0F-499B-A4BF-9D52B9459708}" type="presOf" srcId="{EAA0F6D5-1BBE-4678-81D6-5AD4367DA306}" destId="{04BBCDB5-CFE9-488F-B05B-2E7ED36E9F43}" srcOrd="1" destOrd="0" presId="urn:microsoft.com/office/officeart/2005/8/layout/hProcess10"/>
    <dgm:cxn modelId="{B8FB35EC-60C1-49E6-9C60-589747DA8433}" srcId="{34894700-1A80-4247-AE54-B891098450C6}" destId="{473188F6-C0C6-4BEF-A377-6F9C2DBC9209}" srcOrd="0" destOrd="0" parTransId="{F17A3DC5-FD9D-46E7-9DA4-21351113950C}" sibTransId="{9041CC87-6F91-4DFE-B9EF-CE3F3602FEEC}"/>
    <dgm:cxn modelId="{F552380E-672D-4278-8591-F72C6D99E740}" type="presParOf" srcId="{BC19ECD4-A77E-4376-9B41-C9331CD4FE45}" destId="{B3BCA7A9-4FB4-49D0-9C01-863460299B62}" srcOrd="0" destOrd="0" presId="urn:microsoft.com/office/officeart/2005/8/layout/hProcess10"/>
    <dgm:cxn modelId="{B9A332C8-C716-4A9C-AA5F-6DF4E2B67A3A}" type="presParOf" srcId="{B3BCA7A9-4FB4-49D0-9C01-863460299B62}" destId="{E3029DA9-61C7-4EB5-A97B-EEF0A96556E4}" srcOrd="0" destOrd="0" presId="urn:microsoft.com/office/officeart/2005/8/layout/hProcess10"/>
    <dgm:cxn modelId="{8503D0C2-D3E6-406F-AC5F-6D3C01107F77}" type="presParOf" srcId="{B3BCA7A9-4FB4-49D0-9C01-863460299B62}" destId="{27DBE54E-1550-4C0D-99B5-54C177C4CD7D}" srcOrd="1" destOrd="0" presId="urn:microsoft.com/office/officeart/2005/8/layout/hProcess10"/>
    <dgm:cxn modelId="{5F2A9AFC-ED09-4941-B99E-554BD01C1364}" type="presParOf" srcId="{BC19ECD4-A77E-4376-9B41-C9331CD4FE45}" destId="{0C73BFC2-75DD-4BA6-B691-73DBCBA26D6E}" srcOrd="1" destOrd="0" presId="urn:microsoft.com/office/officeart/2005/8/layout/hProcess10"/>
    <dgm:cxn modelId="{33E68061-D488-4C23-87D3-7885B554E5CF}" type="presParOf" srcId="{0C73BFC2-75DD-4BA6-B691-73DBCBA26D6E}" destId="{2A27C257-AE55-45A5-A2B1-03E4592A7005}" srcOrd="0" destOrd="0" presId="urn:microsoft.com/office/officeart/2005/8/layout/hProcess10"/>
    <dgm:cxn modelId="{CF7B632F-5296-413B-9531-2DD2D90F9FD8}" type="presParOf" srcId="{BC19ECD4-A77E-4376-9B41-C9331CD4FE45}" destId="{30EF8E6F-A8E5-40E8-AF4C-359AC728633F}" srcOrd="2" destOrd="0" presId="urn:microsoft.com/office/officeart/2005/8/layout/hProcess10"/>
    <dgm:cxn modelId="{AA12BEC1-3733-4EA8-B33E-B7479D00A42F}" type="presParOf" srcId="{30EF8E6F-A8E5-40E8-AF4C-359AC728633F}" destId="{0CC7441D-0FD1-4852-8BC1-089B55D8FE40}" srcOrd="0" destOrd="0" presId="urn:microsoft.com/office/officeart/2005/8/layout/hProcess10"/>
    <dgm:cxn modelId="{5A70178B-F8CE-49BA-B1C5-F6D942ACE908}" type="presParOf" srcId="{30EF8E6F-A8E5-40E8-AF4C-359AC728633F}" destId="{DBD8BE99-94BB-4DF2-9D10-BACDCDFC3972}" srcOrd="1" destOrd="0" presId="urn:microsoft.com/office/officeart/2005/8/layout/hProcess10"/>
    <dgm:cxn modelId="{32C4691A-8F13-4B0F-945D-F0036AB0F7E1}" type="presParOf" srcId="{BC19ECD4-A77E-4376-9B41-C9331CD4FE45}" destId="{1C105E74-BB56-4CE9-B813-AF9A1B471546}" srcOrd="3" destOrd="0" presId="urn:microsoft.com/office/officeart/2005/8/layout/hProcess10"/>
    <dgm:cxn modelId="{B63658F4-5B60-4201-98D0-EF3C7E9D5A8C}" type="presParOf" srcId="{1C105E74-BB56-4CE9-B813-AF9A1B471546}" destId="{04BBCDB5-CFE9-488F-B05B-2E7ED36E9F43}" srcOrd="0" destOrd="0" presId="urn:microsoft.com/office/officeart/2005/8/layout/hProcess10"/>
    <dgm:cxn modelId="{8434E824-B727-4A81-BDB6-F63B71290C89}" type="presParOf" srcId="{BC19ECD4-A77E-4376-9B41-C9331CD4FE45}" destId="{B733840F-2ED8-45DE-B18F-F87512425D3C}" srcOrd="4" destOrd="0" presId="urn:microsoft.com/office/officeart/2005/8/layout/hProcess10"/>
    <dgm:cxn modelId="{444073CA-1096-40DB-9175-6283F77CC85C}" type="presParOf" srcId="{B733840F-2ED8-45DE-B18F-F87512425D3C}" destId="{792548C0-6476-4861-9B27-C72552A1B4E7}" srcOrd="0" destOrd="0" presId="urn:microsoft.com/office/officeart/2005/8/layout/hProcess10"/>
    <dgm:cxn modelId="{61384885-D11D-4D06-BF3C-4FC47B64EAD3}" type="presParOf" srcId="{B733840F-2ED8-45DE-B18F-F87512425D3C}" destId="{136B6438-F4FA-4ED6-B6E3-E5D6D424A0EE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0EDC66D-8362-4BC5-A8DF-F80D016FA6BB}" type="doc">
      <dgm:prSet loTypeId="urn:microsoft.com/office/officeart/2005/8/layout/hierarchy4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EA0726F-896D-4A94-80A7-64428F2C1572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I built a model to predict a customer’s likelihood to respond to my market campaign</a:t>
          </a:r>
        </a:p>
      </dgm:t>
    </dgm:pt>
    <dgm:pt modelId="{6C9AB7D7-A407-45AC-86D4-714E1EF09270}" type="parTrans" cxnId="{0691A660-C6BB-4B83-9EF0-D89AD9928D51}">
      <dgm:prSet/>
      <dgm:spPr/>
      <dgm:t>
        <a:bodyPr/>
        <a:lstStyle/>
        <a:p>
          <a:endParaRPr lang="en-US"/>
        </a:p>
      </dgm:t>
    </dgm:pt>
    <dgm:pt modelId="{4EC2C956-EE3B-4268-9DD2-12C54D258A74}" type="sibTrans" cxnId="{0691A660-C6BB-4B83-9EF0-D89AD9928D51}">
      <dgm:prSet/>
      <dgm:spPr/>
      <dgm:t>
        <a:bodyPr/>
        <a:lstStyle/>
        <a:p>
          <a:endParaRPr lang="en-US"/>
        </a:p>
      </dgm:t>
    </dgm:pt>
    <dgm:pt modelId="{A5C73E21-F076-42BF-B699-8277B5E0B1A6}">
      <dgm:prSet phldrT="[Text]"/>
      <dgm:spPr/>
      <dgm:t>
        <a:bodyPr/>
        <a:lstStyle/>
        <a:p>
          <a:r>
            <a:rPr lang="en-US" dirty="0"/>
            <a:t>I need a model that will predict YES to customers who are observed YES with high accuracy</a:t>
          </a:r>
        </a:p>
      </dgm:t>
    </dgm:pt>
    <dgm:pt modelId="{C98960B0-AC98-4918-8E50-437C1A370BB0}" type="parTrans" cxnId="{2DB2F368-2861-44C8-9A91-5A77546998C3}">
      <dgm:prSet/>
      <dgm:spPr/>
      <dgm:t>
        <a:bodyPr/>
        <a:lstStyle/>
        <a:p>
          <a:endParaRPr lang="en-US"/>
        </a:p>
      </dgm:t>
    </dgm:pt>
    <dgm:pt modelId="{FBF31487-95FF-4F01-8F20-C495EFCEF73A}" type="sibTrans" cxnId="{2DB2F368-2861-44C8-9A91-5A77546998C3}">
      <dgm:prSet/>
      <dgm:spPr/>
      <dgm:t>
        <a:bodyPr/>
        <a:lstStyle/>
        <a:p>
          <a:endParaRPr lang="en-US"/>
        </a:p>
      </dgm:t>
    </dgm:pt>
    <dgm:pt modelId="{687AB9C1-38B5-4A04-A6A6-3B67D31E8F12}">
      <dgm:prSet phldrT="[Text]"/>
      <dgm:spPr>
        <a:solidFill>
          <a:srgbClr val="094BB7"/>
        </a:solidFill>
      </dgm:spPr>
      <dgm:t>
        <a:bodyPr/>
        <a:lstStyle/>
        <a:p>
          <a:r>
            <a:rPr lang="en-US" dirty="0"/>
            <a:t>Push the percent of True Positive up</a:t>
          </a:r>
        </a:p>
      </dgm:t>
    </dgm:pt>
    <dgm:pt modelId="{87765DEE-3902-4185-A2A4-D3D4986F7776}" type="parTrans" cxnId="{BCB99FE5-7CE6-4427-869E-773184BB01B5}">
      <dgm:prSet/>
      <dgm:spPr/>
      <dgm:t>
        <a:bodyPr/>
        <a:lstStyle/>
        <a:p>
          <a:endParaRPr lang="en-US"/>
        </a:p>
      </dgm:t>
    </dgm:pt>
    <dgm:pt modelId="{826D893F-512B-4866-A644-57AF6534B316}" type="sibTrans" cxnId="{BCB99FE5-7CE6-4427-869E-773184BB01B5}">
      <dgm:prSet/>
      <dgm:spPr/>
      <dgm:t>
        <a:bodyPr/>
        <a:lstStyle/>
        <a:p>
          <a:endParaRPr lang="en-US"/>
        </a:p>
      </dgm:t>
    </dgm:pt>
    <dgm:pt modelId="{4E05976C-D6E3-434E-88C2-C2A182C1A559}">
      <dgm:prSet phldrT="[Text]"/>
      <dgm:spPr>
        <a:solidFill>
          <a:srgbClr val="094BB7"/>
        </a:solidFill>
      </dgm:spPr>
      <dgm:t>
        <a:bodyPr/>
        <a:lstStyle/>
        <a:p>
          <a:r>
            <a:rPr lang="en-US" dirty="0"/>
            <a:t>Keep the percent of False Positive under control</a:t>
          </a:r>
        </a:p>
      </dgm:t>
    </dgm:pt>
    <dgm:pt modelId="{CC06E8BC-8590-49D9-81E7-9B5DE363DDB4}" type="parTrans" cxnId="{A31235E0-C9FF-4DBC-9FAE-EAA431242510}">
      <dgm:prSet/>
      <dgm:spPr/>
      <dgm:t>
        <a:bodyPr/>
        <a:lstStyle/>
        <a:p>
          <a:endParaRPr lang="en-US"/>
        </a:p>
      </dgm:t>
    </dgm:pt>
    <dgm:pt modelId="{C648CDE9-6616-459C-8F79-3D5021376E9A}" type="sibTrans" cxnId="{A31235E0-C9FF-4DBC-9FAE-EAA431242510}">
      <dgm:prSet/>
      <dgm:spPr/>
      <dgm:t>
        <a:bodyPr/>
        <a:lstStyle/>
        <a:p>
          <a:endParaRPr lang="en-US"/>
        </a:p>
      </dgm:t>
    </dgm:pt>
    <dgm:pt modelId="{0C360F70-321C-430B-B658-0F3D764B5AF2}">
      <dgm:prSet phldrT="[Text]"/>
      <dgm:spPr/>
      <dgm:t>
        <a:bodyPr/>
        <a:lstStyle/>
        <a:p>
          <a:r>
            <a:rPr lang="en-US" dirty="0"/>
            <a:t>I am not too concern about the accuracy of the predictions to the “NO” customers </a:t>
          </a:r>
        </a:p>
      </dgm:t>
    </dgm:pt>
    <dgm:pt modelId="{7B9A4AC4-4DC0-4B74-8FCA-30CC0643F644}" type="parTrans" cxnId="{5BF861AC-3A7F-47BB-8C5C-C9B5EB14EA97}">
      <dgm:prSet/>
      <dgm:spPr/>
      <dgm:t>
        <a:bodyPr/>
        <a:lstStyle/>
        <a:p>
          <a:endParaRPr lang="en-US"/>
        </a:p>
      </dgm:t>
    </dgm:pt>
    <dgm:pt modelId="{96739D16-D816-488C-8A99-666BD169BBC9}" type="sibTrans" cxnId="{5BF861AC-3A7F-47BB-8C5C-C9B5EB14EA97}">
      <dgm:prSet/>
      <dgm:spPr/>
      <dgm:t>
        <a:bodyPr/>
        <a:lstStyle/>
        <a:p>
          <a:endParaRPr lang="en-US"/>
        </a:p>
      </dgm:t>
    </dgm:pt>
    <dgm:pt modelId="{49D7DCBB-3ABB-40A6-AFCE-B6DB3CDB3868}">
      <dgm:prSet phldrT="[Text]"/>
      <dgm:spPr>
        <a:solidFill>
          <a:srgbClr val="094BB7"/>
        </a:solidFill>
      </dgm:spPr>
      <dgm:t>
        <a:bodyPr/>
        <a:lstStyle/>
        <a:p>
          <a:r>
            <a:rPr lang="en-US" dirty="0"/>
            <a:t>Does not care about the True Negative</a:t>
          </a:r>
        </a:p>
      </dgm:t>
    </dgm:pt>
    <dgm:pt modelId="{970DC422-0C12-4307-A6B6-6D73AAFA5B74}" type="parTrans" cxnId="{5CF32949-0130-4C9D-BBE8-00F72E30396E}">
      <dgm:prSet/>
      <dgm:spPr/>
      <dgm:t>
        <a:bodyPr/>
        <a:lstStyle/>
        <a:p>
          <a:endParaRPr lang="en-US"/>
        </a:p>
      </dgm:t>
    </dgm:pt>
    <dgm:pt modelId="{70342304-8FB8-44BD-8A0C-F667C4F82106}" type="sibTrans" cxnId="{5CF32949-0130-4C9D-BBE8-00F72E30396E}">
      <dgm:prSet/>
      <dgm:spPr/>
      <dgm:t>
        <a:bodyPr/>
        <a:lstStyle/>
        <a:p>
          <a:endParaRPr lang="en-US"/>
        </a:p>
      </dgm:t>
    </dgm:pt>
    <dgm:pt modelId="{F339C11D-EFB6-4038-BD5E-B663128A82BB}" type="pres">
      <dgm:prSet presAssocID="{D0EDC66D-8362-4BC5-A8DF-F80D016FA6BB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2A3D62E-5CE0-4EA8-A430-55BB892AF2C3}" type="pres">
      <dgm:prSet presAssocID="{CEA0726F-896D-4A94-80A7-64428F2C1572}" presName="vertOne" presStyleCnt="0"/>
      <dgm:spPr/>
    </dgm:pt>
    <dgm:pt modelId="{2FE8DBAC-02D6-47AE-BB0D-0A18A18D8490}" type="pres">
      <dgm:prSet presAssocID="{CEA0726F-896D-4A94-80A7-64428F2C1572}" presName="txOne" presStyleLbl="node0" presStyleIdx="0" presStyleCnt="1">
        <dgm:presLayoutVars>
          <dgm:chPref val="3"/>
        </dgm:presLayoutVars>
      </dgm:prSet>
      <dgm:spPr/>
    </dgm:pt>
    <dgm:pt modelId="{7D2093CE-43DD-449F-8A3C-A95BA4C3A46B}" type="pres">
      <dgm:prSet presAssocID="{CEA0726F-896D-4A94-80A7-64428F2C1572}" presName="parTransOne" presStyleCnt="0"/>
      <dgm:spPr/>
    </dgm:pt>
    <dgm:pt modelId="{1B50207B-FDC6-403F-935E-357D16985422}" type="pres">
      <dgm:prSet presAssocID="{CEA0726F-896D-4A94-80A7-64428F2C1572}" presName="horzOne" presStyleCnt="0"/>
      <dgm:spPr/>
    </dgm:pt>
    <dgm:pt modelId="{B459A8E4-BFDA-4A39-B2B0-63FDAB5D3E08}" type="pres">
      <dgm:prSet presAssocID="{A5C73E21-F076-42BF-B699-8277B5E0B1A6}" presName="vertTwo" presStyleCnt="0"/>
      <dgm:spPr/>
    </dgm:pt>
    <dgm:pt modelId="{E4DB7E2A-157A-43D8-A4B3-FB93230A6DD4}" type="pres">
      <dgm:prSet presAssocID="{A5C73E21-F076-42BF-B699-8277B5E0B1A6}" presName="txTwo" presStyleLbl="node2" presStyleIdx="0" presStyleCnt="2">
        <dgm:presLayoutVars>
          <dgm:chPref val="3"/>
        </dgm:presLayoutVars>
      </dgm:prSet>
      <dgm:spPr/>
    </dgm:pt>
    <dgm:pt modelId="{67852557-8B9E-4B56-93B6-FCE218FDF5ED}" type="pres">
      <dgm:prSet presAssocID="{A5C73E21-F076-42BF-B699-8277B5E0B1A6}" presName="parTransTwo" presStyleCnt="0"/>
      <dgm:spPr/>
    </dgm:pt>
    <dgm:pt modelId="{0A23914B-FBBD-46CE-99D5-C1FE712EF4EB}" type="pres">
      <dgm:prSet presAssocID="{A5C73E21-F076-42BF-B699-8277B5E0B1A6}" presName="horzTwo" presStyleCnt="0"/>
      <dgm:spPr/>
    </dgm:pt>
    <dgm:pt modelId="{395A06F5-B745-44AC-82F4-57D123AD3BBB}" type="pres">
      <dgm:prSet presAssocID="{687AB9C1-38B5-4A04-A6A6-3B67D31E8F12}" presName="vertThree" presStyleCnt="0"/>
      <dgm:spPr/>
    </dgm:pt>
    <dgm:pt modelId="{C0AC180C-6368-424F-B7EA-EFD750AE10A6}" type="pres">
      <dgm:prSet presAssocID="{687AB9C1-38B5-4A04-A6A6-3B67D31E8F12}" presName="txThree" presStyleLbl="node3" presStyleIdx="0" presStyleCnt="3">
        <dgm:presLayoutVars>
          <dgm:chPref val="3"/>
        </dgm:presLayoutVars>
      </dgm:prSet>
      <dgm:spPr/>
    </dgm:pt>
    <dgm:pt modelId="{7ABADF46-CCB0-4E1A-97CA-33C26DCEC435}" type="pres">
      <dgm:prSet presAssocID="{687AB9C1-38B5-4A04-A6A6-3B67D31E8F12}" presName="horzThree" presStyleCnt="0"/>
      <dgm:spPr/>
    </dgm:pt>
    <dgm:pt modelId="{5327F6E2-9A2D-4191-93FF-4FF2AEF19647}" type="pres">
      <dgm:prSet presAssocID="{826D893F-512B-4866-A644-57AF6534B316}" presName="sibSpaceThree" presStyleCnt="0"/>
      <dgm:spPr/>
    </dgm:pt>
    <dgm:pt modelId="{7823FFA9-921A-44F9-A567-01096AB6D44E}" type="pres">
      <dgm:prSet presAssocID="{4E05976C-D6E3-434E-88C2-C2A182C1A559}" presName="vertThree" presStyleCnt="0"/>
      <dgm:spPr/>
    </dgm:pt>
    <dgm:pt modelId="{061A50ED-CC61-4A1B-9604-32C313B14F21}" type="pres">
      <dgm:prSet presAssocID="{4E05976C-D6E3-434E-88C2-C2A182C1A559}" presName="txThree" presStyleLbl="node3" presStyleIdx="1" presStyleCnt="3">
        <dgm:presLayoutVars>
          <dgm:chPref val="3"/>
        </dgm:presLayoutVars>
      </dgm:prSet>
      <dgm:spPr/>
    </dgm:pt>
    <dgm:pt modelId="{A6001A8D-D140-445D-B993-ED5D0F627D8E}" type="pres">
      <dgm:prSet presAssocID="{4E05976C-D6E3-434E-88C2-C2A182C1A559}" presName="horzThree" presStyleCnt="0"/>
      <dgm:spPr/>
    </dgm:pt>
    <dgm:pt modelId="{FC3702A9-FAD9-4177-A25B-A976F6EA5A0A}" type="pres">
      <dgm:prSet presAssocID="{FBF31487-95FF-4F01-8F20-C495EFCEF73A}" presName="sibSpaceTwo" presStyleCnt="0"/>
      <dgm:spPr/>
    </dgm:pt>
    <dgm:pt modelId="{17668443-C40D-45D4-9DA4-8FB7E0AEB27F}" type="pres">
      <dgm:prSet presAssocID="{0C360F70-321C-430B-B658-0F3D764B5AF2}" presName="vertTwo" presStyleCnt="0"/>
      <dgm:spPr/>
    </dgm:pt>
    <dgm:pt modelId="{9D9DBC22-2082-4647-A48F-560DBA936674}" type="pres">
      <dgm:prSet presAssocID="{0C360F70-321C-430B-B658-0F3D764B5AF2}" presName="txTwo" presStyleLbl="node2" presStyleIdx="1" presStyleCnt="2">
        <dgm:presLayoutVars>
          <dgm:chPref val="3"/>
        </dgm:presLayoutVars>
      </dgm:prSet>
      <dgm:spPr/>
    </dgm:pt>
    <dgm:pt modelId="{8A3B5CF9-C383-4881-ADEE-53F4015C8C15}" type="pres">
      <dgm:prSet presAssocID="{0C360F70-321C-430B-B658-0F3D764B5AF2}" presName="parTransTwo" presStyleCnt="0"/>
      <dgm:spPr/>
    </dgm:pt>
    <dgm:pt modelId="{2C1D86BD-6A52-4CB6-8900-B30A8902BDC7}" type="pres">
      <dgm:prSet presAssocID="{0C360F70-321C-430B-B658-0F3D764B5AF2}" presName="horzTwo" presStyleCnt="0"/>
      <dgm:spPr/>
    </dgm:pt>
    <dgm:pt modelId="{E2E90260-F7F6-44AA-B6B3-609E396BE25B}" type="pres">
      <dgm:prSet presAssocID="{49D7DCBB-3ABB-40A6-AFCE-B6DB3CDB3868}" presName="vertThree" presStyleCnt="0"/>
      <dgm:spPr/>
    </dgm:pt>
    <dgm:pt modelId="{2533C138-E3AF-4577-8183-5CD76E3785F4}" type="pres">
      <dgm:prSet presAssocID="{49D7DCBB-3ABB-40A6-AFCE-B6DB3CDB3868}" presName="txThree" presStyleLbl="node3" presStyleIdx="2" presStyleCnt="3">
        <dgm:presLayoutVars>
          <dgm:chPref val="3"/>
        </dgm:presLayoutVars>
      </dgm:prSet>
      <dgm:spPr/>
    </dgm:pt>
    <dgm:pt modelId="{A5D6CC12-586A-4094-ACB5-CCC5A139F0C4}" type="pres">
      <dgm:prSet presAssocID="{49D7DCBB-3ABB-40A6-AFCE-B6DB3CDB3868}" presName="horzThree" presStyleCnt="0"/>
      <dgm:spPr/>
    </dgm:pt>
  </dgm:ptLst>
  <dgm:cxnLst>
    <dgm:cxn modelId="{31BA0E24-1B8C-4B2D-B9A4-E3C00C29973F}" type="presOf" srcId="{CEA0726F-896D-4A94-80A7-64428F2C1572}" destId="{2FE8DBAC-02D6-47AE-BB0D-0A18A18D8490}" srcOrd="0" destOrd="0" presId="urn:microsoft.com/office/officeart/2005/8/layout/hierarchy4"/>
    <dgm:cxn modelId="{72D8695F-E417-409C-A83B-120731EFC20A}" type="presOf" srcId="{A5C73E21-F076-42BF-B699-8277B5E0B1A6}" destId="{E4DB7E2A-157A-43D8-A4B3-FB93230A6DD4}" srcOrd="0" destOrd="0" presId="urn:microsoft.com/office/officeart/2005/8/layout/hierarchy4"/>
    <dgm:cxn modelId="{0691A660-C6BB-4B83-9EF0-D89AD9928D51}" srcId="{D0EDC66D-8362-4BC5-A8DF-F80D016FA6BB}" destId="{CEA0726F-896D-4A94-80A7-64428F2C1572}" srcOrd="0" destOrd="0" parTransId="{6C9AB7D7-A407-45AC-86D4-714E1EF09270}" sibTransId="{4EC2C956-EE3B-4268-9DD2-12C54D258A74}"/>
    <dgm:cxn modelId="{2DB2F368-2861-44C8-9A91-5A77546998C3}" srcId="{CEA0726F-896D-4A94-80A7-64428F2C1572}" destId="{A5C73E21-F076-42BF-B699-8277B5E0B1A6}" srcOrd="0" destOrd="0" parTransId="{C98960B0-AC98-4918-8E50-437C1A370BB0}" sibTransId="{FBF31487-95FF-4F01-8F20-C495EFCEF73A}"/>
    <dgm:cxn modelId="{5CF32949-0130-4C9D-BBE8-00F72E30396E}" srcId="{0C360F70-321C-430B-B658-0F3D764B5AF2}" destId="{49D7DCBB-3ABB-40A6-AFCE-B6DB3CDB3868}" srcOrd="0" destOrd="0" parTransId="{970DC422-0C12-4307-A6B6-6D73AAFA5B74}" sibTransId="{70342304-8FB8-44BD-8A0C-F667C4F82106}"/>
    <dgm:cxn modelId="{93E2186A-8F52-4A9D-AD3C-78B5165860A8}" type="presOf" srcId="{49D7DCBB-3ABB-40A6-AFCE-B6DB3CDB3868}" destId="{2533C138-E3AF-4577-8183-5CD76E3785F4}" srcOrd="0" destOrd="0" presId="urn:microsoft.com/office/officeart/2005/8/layout/hierarchy4"/>
    <dgm:cxn modelId="{A7A81F83-2D6A-430D-BDBB-59ACDCD5C5CF}" type="presOf" srcId="{D0EDC66D-8362-4BC5-A8DF-F80D016FA6BB}" destId="{F339C11D-EFB6-4038-BD5E-B663128A82BB}" srcOrd="0" destOrd="0" presId="urn:microsoft.com/office/officeart/2005/8/layout/hierarchy4"/>
    <dgm:cxn modelId="{A7169FA6-B15F-4AC9-A822-CA7AAC2FEB68}" type="presOf" srcId="{0C360F70-321C-430B-B658-0F3D764B5AF2}" destId="{9D9DBC22-2082-4647-A48F-560DBA936674}" srcOrd="0" destOrd="0" presId="urn:microsoft.com/office/officeart/2005/8/layout/hierarchy4"/>
    <dgm:cxn modelId="{5BF861AC-3A7F-47BB-8C5C-C9B5EB14EA97}" srcId="{CEA0726F-896D-4A94-80A7-64428F2C1572}" destId="{0C360F70-321C-430B-B658-0F3D764B5AF2}" srcOrd="1" destOrd="0" parTransId="{7B9A4AC4-4DC0-4B74-8FCA-30CC0643F644}" sibTransId="{96739D16-D816-488C-8A99-666BD169BBC9}"/>
    <dgm:cxn modelId="{24A832DB-4803-41B7-A1D4-AFFFA7E8B6D2}" type="presOf" srcId="{4E05976C-D6E3-434E-88C2-C2A182C1A559}" destId="{061A50ED-CC61-4A1B-9604-32C313B14F21}" srcOrd="0" destOrd="0" presId="urn:microsoft.com/office/officeart/2005/8/layout/hierarchy4"/>
    <dgm:cxn modelId="{A31235E0-C9FF-4DBC-9FAE-EAA431242510}" srcId="{A5C73E21-F076-42BF-B699-8277B5E0B1A6}" destId="{4E05976C-D6E3-434E-88C2-C2A182C1A559}" srcOrd="1" destOrd="0" parTransId="{CC06E8BC-8590-49D9-81E7-9B5DE363DDB4}" sibTransId="{C648CDE9-6616-459C-8F79-3D5021376E9A}"/>
    <dgm:cxn modelId="{BCB99FE5-7CE6-4427-869E-773184BB01B5}" srcId="{A5C73E21-F076-42BF-B699-8277B5E0B1A6}" destId="{687AB9C1-38B5-4A04-A6A6-3B67D31E8F12}" srcOrd="0" destOrd="0" parTransId="{87765DEE-3902-4185-A2A4-D3D4986F7776}" sibTransId="{826D893F-512B-4866-A644-57AF6534B316}"/>
    <dgm:cxn modelId="{FDA82AF8-4434-4580-AAD6-81EE4998D7F8}" type="presOf" srcId="{687AB9C1-38B5-4A04-A6A6-3B67D31E8F12}" destId="{C0AC180C-6368-424F-B7EA-EFD750AE10A6}" srcOrd="0" destOrd="0" presId="urn:microsoft.com/office/officeart/2005/8/layout/hierarchy4"/>
    <dgm:cxn modelId="{05BE7D50-2CB4-4D9A-A39A-5A7B7251003D}" type="presParOf" srcId="{F339C11D-EFB6-4038-BD5E-B663128A82BB}" destId="{92A3D62E-5CE0-4EA8-A430-55BB892AF2C3}" srcOrd="0" destOrd="0" presId="urn:microsoft.com/office/officeart/2005/8/layout/hierarchy4"/>
    <dgm:cxn modelId="{47C0EF46-E087-49A8-BE86-2E9A208BE16C}" type="presParOf" srcId="{92A3D62E-5CE0-4EA8-A430-55BB892AF2C3}" destId="{2FE8DBAC-02D6-47AE-BB0D-0A18A18D8490}" srcOrd="0" destOrd="0" presId="urn:microsoft.com/office/officeart/2005/8/layout/hierarchy4"/>
    <dgm:cxn modelId="{A1C851D7-7EF1-484C-A9F7-8C21B614CA1B}" type="presParOf" srcId="{92A3D62E-5CE0-4EA8-A430-55BB892AF2C3}" destId="{7D2093CE-43DD-449F-8A3C-A95BA4C3A46B}" srcOrd="1" destOrd="0" presId="urn:microsoft.com/office/officeart/2005/8/layout/hierarchy4"/>
    <dgm:cxn modelId="{1BEAA8AF-5D9B-4D60-A3DA-88E994B2D878}" type="presParOf" srcId="{92A3D62E-5CE0-4EA8-A430-55BB892AF2C3}" destId="{1B50207B-FDC6-403F-935E-357D16985422}" srcOrd="2" destOrd="0" presId="urn:microsoft.com/office/officeart/2005/8/layout/hierarchy4"/>
    <dgm:cxn modelId="{7523666E-74F7-4265-A286-A2FE6BF86204}" type="presParOf" srcId="{1B50207B-FDC6-403F-935E-357D16985422}" destId="{B459A8E4-BFDA-4A39-B2B0-63FDAB5D3E08}" srcOrd="0" destOrd="0" presId="urn:microsoft.com/office/officeart/2005/8/layout/hierarchy4"/>
    <dgm:cxn modelId="{CB169521-D660-450D-8F3A-958B21051062}" type="presParOf" srcId="{B459A8E4-BFDA-4A39-B2B0-63FDAB5D3E08}" destId="{E4DB7E2A-157A-43D8-A4B3-FB93230A6DD4}" srcOrd="0" destOrd="0" presId="urn:microsoft.com/office/officeart/2005/8/layout/hierarchy4"/>
    <dgm:cxn modelId="{B80D33E0-B54C-488B-A179-816DEA61AD5E}" type="presParOf" srcId="{B459A8E4-BFDA-4A39-B2B0-63FDAB5D3E08}" destId="{67852557-8B9E-4B56-93B6-FCE218FDF5ED}" srcOrd="1" destOrd="0" presId="urn:microsoft.com/office/officeart/2005/8/layout/hierarchy4"/>
    <dgm:cxn modelId="{9617BD05-2202-4055-B537-2D0C1CDE3A5A}" type="presParOf" srcId="{B459A8E4-BFDA-4A39-B2B0-63FDAB5D3E08}" destId="{0A23914B-FBBD-46CE-99D5-C1FE712EF4EB}" srcOrd="2" destOrd="0" presId="urn:microsoft.com/office/officeart/2005/8/layout/hierarchy4"/>
    <dgm:cxn modelId="{5BB0011E-54F5-4423-B368-E6F8E61234CB}" type="presParOf" srcId="{0A23914B-FBBD-46CE-99D5-C1FE712EF4EB}" destId="{395A06F5-B745-44AC-82F4-57D123AD3BBB}" srcOrd="0" destOrd="0" presId="urn:microsoft.com/office/officeart/2005/8/layout/hierarchy4"/>
    <dgm:cxn modelId="{25A4F211-F794-4E47-B116-B2C961BC1C38}" type="presParOf" srcId="{395A06F5-B745-44AC-82F4-57D123AD3BBB}" destId="{C0AC180C-6368-424F-B7EA-EFD750AE10A6}" srcOrd="0" destOrd="0" presId="urn:microsoft.com/office/officeart/2005/8/layout/hierarchy4"/>
    <dgm:cxn modelId="{325BD0A1-F7A7-4922-9157-A5064AC8F417}" type="presParOf" srcId="{395A06F5-B745-44AC-82F4-57D123AD3BBB}" destId="{7ABADF46-CCB0-4E1A-97CA-33C26DCEC435}" srcOrd="1" destOrd="0" presId="urn:microsoft.com/office/officeart/2005/8/layout/hierarchy4"/>
    <dgm:cxn modelId="{484866F0-312D-499D-951E-ADC630059CD0}" type="presParOf" srcId="{0A23914B-FBBD-46CE-99D5-C1FE712EF4EB}" destId="{5327F6E2-9A2D-4191-93FF-4FF2AEF19647}" srcOrd="1" destOrd="0" presId="urn:microsoft.com/office/officeart/2005/8/layout/hierarchy4"/>
    <dgm:cxn modelId="{E5B4C0B8-EBC9-40BD-82E2-9E2E5448EED3}" type="presParOf" srcId="{0A23914B-FBBD-46CE-99D5-C1FE712EF4EB}" destId="{7823FFA9-921A-44F9-A567-01096AB6D44E}" srcOrd="2" destOrd="0" presId="urn:microsoft.com/office/officeart/2005/8/layout/hierarchy4"/>
    <dgm:cxn modelId="{A46FE5A5-A7CF-4F17-90C6-C05FCCA203E3}" type="presParOf" srcId="{7823FFA9-921A-44F9-A567-01096AB6D44E}" destId="{061A50ED-CC61-4A1B-9604-32C313B14F21}" srcOrd="0" destOrd="0" presId="urn:microsoft.com/office/officeart/2005/8/layout/hierarchy4"/>
    <dgm:cxn modelId="{E176D719-E45A-4A3E-9232-2A1C765E757B}" type="presParOf" srcId="{7823FFA9-921A-44F9-A567-01096AB6D44E}" destId="{A6001A8D-D140-445D-B993-ED5D0F627D8E}" srcOrd="1" destOrd="0" presId="urn:microsoft.com/office/officeart/2005/8/layout/hierarchy4"/>
    <dgm:cxn modelId="{45C36BA7-B7D7-46F6-AF4F-964BA42638E6}" type="presParOf" srcId="{1B50207B-FDC6-403F-935E-357D16985422}" destId="{FC3702A9-FAD9-4177-A25B-A976F6EA5A0A}" srcOrd="1" destOrd="0" presId="urn:microsoft.com/office/officeart/2005/8/layout/hierarchy4"/>
    <dgm:cxn modelId="{2B5A71EF-106F-4064-9699-A97CAD4BA4EF}" type="presParOf" srcId="{1B50207B-FDC6-403F-935E-357D16985422}" destId="{17668443-C40D-45D4-9DA4-8FB7E0AEB27F}" srcOrd="2" destOrd="0" presId="urn:microsoft.com/office/officeart/2005/8/layout/hierarchy4"/>
    <dgm:cxn modelId="{274924C7-ACFA-4AB6-AB67-6FC3AE53EB45}" type="presParOf" srcId="{17668443-C40D-45D4-9DA4-8FB7E0AEB27F}" destId="{9D9DBC22-2082-4647-A48F-560DBA936674}" srcOrd="0" destOrd="0" presId="urn:microsoft.com/office/officeart/2005/8/layout/hierarchy4"/>
    <dgm:cxn modelId="{0B95306E-64A0-40C2-876F-5A1FE1572A4E}" type="presParOf" srcId="{17668443-C40D-45D4-9DA4-8FB7E0AEB27F}" destId="{8A3B5CF9-C383-4881-ADEE-53F4015C8C15}" srcOrd="1" destOrd="0" presId="urn:microsoft.com/office/officeart/2005/8/layout/hierarchy4"/>
    <dgm:cxn modelId="{B98C9C28-040A-4DCC-858F-0D615DF1CB59}" type="presParOf" srcId="{17668443-C40D-45D4-9DA4-8FB7E0AEB27F}" destId="{2C1D86BD-6A52-4CB6-8900-B30A8902BDC7}" srcOrd="2" destOrd="0" presId="urn:microsoft.com/office/officeart/2005/8/layout/hierarchy4"/>
    <dgm:cxn modelId="{1C868C46-7FE4-4339-9AAB-E8F1B0C340DD}" type="presParOf" srcId="{2C1D86BD-6A52-4CB6-8900-B30A8902BDC7}" destId="{E2E90260-F7F6-44AA-B6B3-609E396BE25B}" srcOrd="0" destOrd="0" presId="urn:microsoft.com/office/officeart/2005/8/layout/hierarchy4"/>
    <dgm:cxn modelId="{1B311794-FEC4-44A5-9654-B90D6297F289}" type="presParOf" srcId="{E2E90260-F7F6-44AA-B6B3-609E396BE25B}" destId="{2533C138-E3AF-4577-8183-5CD76E3785F4}" srcOrd="0" destOrd="0" presId="urn:microsoft.com/office/officeart/2005/8/layout/hierarchy4"/>
    <dgm:cxn modelId="{0834DF16-6DA5-4D27-95BD-E0128A404C4C}" type="presParOf" srcId="{E2E90260-F7F6-44AA-B6B3-609E396BE25B}" destId="{A5D6CC12-586A-4094-ACB5-CCC5A139F0C4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B459EB8-6A30-46E2-9AFA-780C29614991}" type="doc">
      <dgm:prSet loTypeId="urn:microsoft.com/office/officeart/2005/8/layout/chevron2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875BBEE-EF15-497D-B250-A85915F384E3}">
      <dgm:prSet phldrT="[Text]"/>
      <dgm:spPr/>
      <dgm:t>
        <a:bodyPr/>
        <a:lstStyle/>
        <a:p>
          <a:r>
            <a:rPr lang="en-US" b="1"/>
            <a:t>Find Thresholds</a:t>
          </a:r>
          <a:endParaRPr lang="en-US" b="1" dirty="0"/>
        </a:p>
      </dgm:t>
    </dgm:pt>
    <dgm:pt modelId="{4E5A9BB8-1D5F-48B6-90BB-C3A12E94DDFF}" type="parTrans" cxnId="{34F7FB0D-DD00-4917-81E8-35A09E11F37F}">
      <dgm:prSet/>
      <dgm:spPr/>
      <dgm:t>
        <a:bodyPr/>
        <a:lstStyle/>
        <a:p>
          <a:endParaRPr lang="en-US"/>
        </a:p>
      </dgm:t>
    </dgm:pt>
    <dgm:pt modelId="{117CF388-A457-4625-84DD-1E1CC68FE002}" type="sibTrans" cxnId="{34F7FB0D-DD00-4917-81E8-35A09E11F37F}">
      <dgm:prSet/>
      <dgm:spPr/>
      <dgm:t>
        <a:bodyPr/>
        <a:lstStyle/>
        <a:p>
          <a:endParaRPr lang="en-US"/>
        </a:p>
      </dgm:t>
    </dgm:pt>
    <dgm:pt modelId="{F6D7CF4C-2D6C-46D0-899C-7AA8FD2D3ED5}">
      <dgm:prSet phldrT="[Text]"/>
      <dgm:spPr/>
      <dgm:t>
        <a:bodyPr/>
        <a:lstStyle/>
        <a:p>
          <a:r>
            <a:rPr lang="en-US" dirty="0"/>
            <a:t>Create a set of distinct values from the predicted event probabilities</a:t>
          </a:r>
        </a:p>
      </dgm:t>
    </dgm:pt>
    <dgm:pt modelId="{EF1022D6-A983-4398-85C2-AFCE92D1E1E0}" type="parTrans" cxnId="{DFDD31A4-97DF-46B4-AF93-49BEA8FC353A}">
      <dgm:prSet/>
      <dgm:spPr/>
      <dgm:t>
        <a:bodyPr/>
        <a:lstStyle/>
        <a:p>
          <a:endParaRPr lang="en-US"/>
        </a:p>
      </dgm:t>
    </dgm:pt>
    <dgm:pt modelId="{195D3A81-569B-45B5-B24D-C6A374626866}" type="sibTrans" cxnId="{DFDD31A4-97DF-46B4-AF93-49BEA8FC353A}">
      <dgm:prSet/>
      <dgm:spPr/>
      <dgm:t>
        <a:bodyPr/>
        <a:lstStyle/>
        <a:p>
          <a:endParaRPr lang="en-US"/>
        </a:p>
      </dgm:t>
    </dgm:pt>
    <dgm:pt modelId="{F1EB9BEA-2E1D-4FA1-BF1B-6E0E2A3D56BF}">
      <dgm:prSet phldrT="[Text]"/>
      <dgm:spPr/>
      <dgm:t>
        <a:bodyPr/>
        <a:lstStyle/>
        <a:p>
          <a:r>
            <a:rPr lang="en-US" b="1" dirty="0"/>
            <a:t>Assign Event</a:t>
          </a:r>
        </a:p>
      </dgm:t>
    </dgm:pt>
    <dgm:pt modelId="{26EE4F1F-75C2-4167-A2E9-5BE373C8C72E}" type="parTrans" cxnId="{6313292A-ACD8-4F00-8E4B-C52002D16095}">
      <dgm:prSet/>
      <dgm:spPr/>
      <dgm:t>
        <a:bodyPr/>
        <a:lstStyle/>
        <a:p>
          <a:endParaRPr lang="en-US"/>
        </a:p>
      </dgm:t>
    </dgm:pt>
    <dgm:pt modelId="{67A34C39-5A7D-4447-BB75-19E43D94393B}" type="sibTrans" cxnId="{6313292A-ACD8-4F00-8E4B-C52002D16095}">
      <dgm:prSet/>
      <dgm:spPr/>
      <dgm:t>
        <a:bodyPr/>
        <a:lstStyle/>
        <a:p>
          <a:endParaRPr lang="en-US"/>
        </a:p>
      </dgm:t>
    </dgm:pt>
    <dgm:pt modelId="{820DA6CD-1D44-4D95-8C53-C88712A6849C}">
      <dgm:prSet phldrT="[Text]"/>
      <dgm:spPr/>
      <dgm:t>
        <a:bodyPr/>
        <a:lstStyle/>
        <a:p>
          <a:r>
            <a:rPr lang="en-US" dirty="0"/>
            <a:t>Use each element of this set as a threshold to assign each observation into Predicted Event and Predicted Non-Event</a:t>
          </a:r>
        </a:p>
      </dgm:t>
    </dgm:pt>
    <dgm:pt modelId="{4C257DE2-C70A-429B-873A-91D17D18E548}" type="parTrans" cxnId="{FF6F1698-56B5-4D5B-9248-FAF5460A4446}">
      <dgm:prSet/>
      <dgm:spPr/>
      <dgm:t>
        <a:bodyPr/>
        <a:lstStyle/>
        <a:p>
          <a:endParaRPr lang="en-US"/>
        </a:p>
      </dgm:t>
    </dgm:pt>
    <dgm:pt modelId="{54F5C499-C5B6-4E7F-B4F6-4ECDE449031A}" type="sibTrans" cxnId="{FF6F1698-56B5-4D5B-9248-FAF5460A4446}">
      <dgm:prSet/>
      <dgm:spPr/>
      <dgm:t>
        <a:bodyPr/>
        <a:lstStyle/>
        <a:p>
          <a:endParaRPr lang="en-US"/>
        </a:p>
      </dgm:t>
    </dgm:pt>
    <dgm:pt modelId="{757CB466-C22D-497B-940C-3D2AE0E92C95}">
      <dgm:prSet phldrT="[Text]"/>
      <dgm:spPr/>
      <dgm:t>
        <a:bodyPr/>
        <a:lstStyle/>
        <a:p>
          <a:r>
            <a:rPr lang="en-US" b="1" dirty="0"/>
            <a:t>Calculate Coordinates</a:t>
          </a:r>
        </a:p>
      </dgm:t>
    </dgm:pt>
    <dgm:pt modelId="{34B97BE7-D5AE-495D-B04B-71F96935475B}" type="parTrans" cxnId="{93D02B8B-6A65-408E-A136-3A9B3456CFE0}">
      <dgm:prSet/>
      <dgm:spPr/>
      <dgm:t>
        <a:bodyPr/>
        <a:lstStyle/>
        <a:p>
          <a:endParaRPr lang="en-US"/>
        </a:p>
      </dgm:t>
    </dgm:pt>
    <dgm:pt modelId="{95E389F1-9528-463A-9D61-9AE843A4206D}" type="sibTrans" cxnId="{93D02B8B-6A65-408E-A136-3A9B3456CFE0}">
      <dgm:prSet/>
      <dgm:spPr/>
      <dgm:t>
        <a:bodyPr/>
        <a:lstStyle/>
        <a:p>
          <a:endParaRPr lang="en-US"/>
        </a:p>
      </dgm:t>
    </dgm:pt>
    <dgm:pt modelId="{2E4C444E-2DBB-431A-A2B7-FF4277B2F940}">
      <dgm:prSet phldrT="[Text]"/>
      <dgm:spPr/>
      <dgm:t>
        <a:bodyPr/>
        <a:lstStyle/>
        <a:p>
          <a:r>
            <a:rPr lang="en-US" dirty="0"/>
            <a:t>Horizontal Axis: Sensitivity = (D / (C + D))</a:t>
          </a:r>
        </a:p>
      </dgm:t>
    </dgm:pt>
    <dgm:pt modelId="{DEE81EAE-DEE7-40A4-8805-FF89A96B3336}" type="parTrans" cxnId="{D716B3B9-D29D-439B-8504-1B7C0035C691}">
      <dgm:prSet/>
      <dgm:spPr/>
      <dgm:t>
        <a:bodyPr/>
        <a:lstStyle/>
        <a:p>
          <a:endParaRPr lang="en-US"/>
        </a:p>
      </dgm:t>
    </dgm:pt>
    <dgm:pt modelId="{461B35F7-5CF9-4A75-A729-6F399B9BE885}" type="sibTrans" cxnId="{D716B3B9-D29D-439B-8504-1B7C0035C691}">
      <dgm:prSet/>
      <dgm:spPr/>
      <dgm:t>
        <a:bodyPr/>
        <a:lstStyle/>
        <a:p>
          <a:endParaRPr lang="en-US"/>
        </a:p>
      </dgm:t>
    </dgm:pt>
    <dgm:pt modelId="{5F8693F7-F55C-4CD5-AD52-D20DB114BACA}">
      <dgm:prSet/>
      <dgm:spPr/>
      <dgm:t>
        <a:bodyPr/>
        <a:lstStyle/>
        <a:p>
          <a:r>
            <a:rPr lang="en-US" dirty="0"/>
            <a:t>Assign an observation Predicted Event if Predicted Event Probability </a:t>
          </a:r>
          <a:r>
            <a:rPr lang="en-US" dirty="0">
              <a:sym typeface="Symbol MT" panose="05050102010706020507" pitchFamily="18" charset="2"/>
            </a:rPr>
            <a:t></a:t>
          </a:r>
          <a:r>
            <a:rPr lang="en-US" dirty="0"/>
            <a:t> Threshold</a:t>
          </a:r>
        </a:p>
      </dgm:t>
    </dgm:pt>
    <dgm:pt modelId="{F870E235-60C0-4F84-BD08-C122B4ED7F1B}" type="parTrans" cxnId="{0F95C3BB-74E3-43BC-B03B-D852DADFC3E3}">
      <dgm:prSet/>
      <dgm:spPr/>
      <dgm:t>
        <a:bodyPr/>
        <a:lstStyle/>
        <a:p>
          <a:endParaRPr lang="en-US"/>
        </a:p>
      </dgm:t>
    </dgm:pt>
    <dgm:pt modelId="{3ED4E66F-222B-426F-B7B4-83792303B7AE}" type="sibTrans" cxnId="{0F95C3BB-74E3-43BC-B03B-D852DADFC3E3}">
      <dgm:prSet/>
      <dgm:spPr/>
      <dgm:t>
        <a:bodyPr/>
        <a:lstStyle/>
        <a:p>
          <a:endParaRPr lang="en-US"/>
        </a:p>
      </dgm:t>
    </dgm:pt>
    <dgm:pt modelId="{AFE713D5-7D32-49C0-BC9E-984F8824C19F}">
      <dgm:prSet phldrT="[Text]"/>
      <dgm:spPr/>
      <dgm:t>
        <a:bodyPr/>
        <a:lstStyle/>
        <a:p>
          <a:r>
            <a:rPr lang="en-US" dirty="0"/>
            <a:t>Vertical Axis: Precision = (D / (B + D))</a:t>
          </a:r>
        </a:p>
      </dgm:t>
    </dgm:pt>
    <dgm:pt modelId="{F7EF1F20-E79A-463B-80BD-30AA129BCFFF}" type="parTrans" cxnId="{247E6F4E-36CF-4CC5-9027-519C7A99FCE4}">
      <dgm:prSet/>
      <dgm:spPr/>
      <dgm:t>
        <a:bodyPr/>
        <a:lstStyle/>
        <a:p>
          <a:endParaRPr lang="en-US"/>
        </a:p>
      </dgm:t>
    </dgm:pt>
    <dgm:pt modelId="{778E2902-3FAA-47C4-976C-A0F74A0AF041}" type="sibTrans" cxnId="{247E6F4E-36CF-4CC5-9027-519C7A99FCE4}">
      <dgm:prSet/>
      <dgm:spPr/>
      <dgm:t>
        <a:bodyPr/>
        <a:lstStyle/>
        <a:p>
          <a:endParaRPr lang="en-US"/>
        </a:p>
      </dgm:t>
    </dgm:pt>
    <dgm:pt modelId="{7EEB397F-3C02-4126-9CE8-F2FEC6D54467}" type="pres">
      <dgm:prSet presAssocID="{DB459EB8-6A30-46E2-9AFA-780C29614991}" presName="linearFlow" presStyleCnt="0">
        <dgm:presLayoutVars>
          <dgm:dir/>
          <dgm:animLvl val="lvl"/>
          <dgm:resizeHandles val="exact"/>
        </dgm:presLayoutVars>
      </dgm:prSet>
      <dgm:spPr/>
    </dgm:pt>
    <dgm:pt modelId="{A9F3187E-5443-405F-B451-D65DF65AF13B}" type="pres">
      <dgm:prSet presAssocID="{9875BBEE-EF15-497D-B250-A85915F384E3}" presName="composite" presStyleCnt="0"/>
      <dgm:spPr/>
    </dgm:pt>
    <dgm:pt modelId="{FCEA14E7-FC78-4C73-B4E2-08E050CE1117}" type="pres">
      <dgm:prSet presAssocID="{9875BBEE-EF15-497D-B250-A85915F384E3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CEA7BF69-0C51-45F1-AD99-72D8000C73FA}" type="pres">
      <dgm:prSet presAssocID="{9875BBEE-EF15-497D-B250-A85915F384E3}" presName="descendantText" presStyleLbl="alignAcc1" presStyleIdx="0" presStyleCnt="3">
        <dgm:presLayoutVars>
          <dgm:bulletEnabled val="1"/>
        </dgm:presLayoutVars>
      </dgm:prSet>
      <dgm:spPr/>
    </dgm:pt>
    <dgm:pt modelId="{8440074A-466C-41F9-8D9E-228793D76833}" type="pres">
      <dgm:prSet presAssocID="{117CF388-A457-4625-84DD-1E1CC68FE002}" presName="sp" presStyleCnt="0"/>
      <dgm:spPr/>
    </dgm:pt>
    <dgm:pt modelId="{A975E3CC-027B-4CD7-B442-FFC40A0A6392}" type="pres">
      <dgm:prSet presAssocID="{F1EB9BEA-2E1D-4FA1-BF1B-6E0E2A3D56BF}" presName="composite" presStyleCnt="0"/>
      <dgm:spPr/>
    </dgm:pt>
    <dgm:pt modelId="{15CD81AD-A11E-46B0-8073-8C16596E33AD}" type="pres">
      <dgm:prSet presAssocID="{F1EB9BEA-2E1D-4FA1-BF1B-6E0E2A3D56BF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E9BDFA7D-9A7D-4525-8617-8EB8CF087FD3}" type="pres">
      <dgm:prSet presAssocID="{F1EB9BEA-2E1D-4FA1-BF1B-6E0E2A3D56BF}" presName="descendantText" presStyleLbl="alignAcc1" presStyleIdx="1" presStyleCnt="3">
        <dgm:presLayoutVars>
          <dgm:bulletEnabled val="1"/>
        </dgm:presLayoutVars>
      </dgm:prSet>
      <dgm:spPr/>
    </dgm:pt>
    <dgm:pt modelId="{79FF33C2-D666-4B93-9E4E-5C3D2C885CEF}" type="pres">
      <dgm:prSet presAssocID="{67A34C39-5A7D-4447-BB75-19E43D94393B}" presName="sp" presStyleCnt="0"/>
      <dgm:spPr/>
    </dgm:pt>
    <dgm:pt modelId="{B6F4FD4C-037F-40F1-952E-4BAA54A1CF63}" type="pres">
      <dgm:prSet presAssocID="{757CB466-C22D-497B-940C-3D2AE0E92C95}" presName="composite" presStyleCnt="0"/>
      <dgm:spPr/>
    </dgm:pt>
    <dgm:pt modelId="{8857E8E8-1A43-4665-82EF-D61C7B84F4D2}" type="pres">
      <dgm:prSet presAssocID="{757CB466-C22D-497B-940C-3D2AE0E92C95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E2CB8017-CAE0-4340-A4FA-3AAC75D3FD9B}" type="pres">
      <dgm:prSet presAssocID="{757CB466-C22D-497B-940C-3D2AE0E92C95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34F7FB0D-DD00-4917-81E8-35A09E11F37F}" srcId="{DB459EB8-6A30-46E2-9AFA-780C29614991}" destId="{9875BBEE-EF15-497D-B250-A85915F384E3}" srcOrd="0" destOrd="0" parTransId="{4E5A9BB8-1D5F-48B6-90BB-C3A12E94DDFF}" sibTransId="{117CF388-A457-4625-84DD-1E1CC68FE002}"/>
    <dgm:cxn modelId="{525DC91B-9EE3-40A8-90C5-48CED0C43EBA}" type="presOf" srcId="{9875BBEE-EF15-497D-B250-A85915F384E3}" destId="{FCEA14E7-FC78-4C73-B4E2-08E050CE1117}" srcOrd="0" destOrd="0" presId="urn:microsoft.com/office/officeart/2005/8/layout/chevron2"/>
    <dgm:cxn modelId="{6313292A-ACD8-4F00-8E4B-C52002D16095}" srcId="{DB459EB8-6A30-46E2-9AFA-780C29614991}" destId="{F1EB9BEA-2E1D-4FA1-BF1B-6E0E2A3D56BF}" srcOrd="1" destOrd="0" parTransId="{26EE4F1F-75C2-4167-A2E9-5BE373C8C72E}" sibTransId="{67A34C39-5A7D-4447-BB75-19E43D94393B}"/>
    <dgm:cxn modelId="{4505F332-6502-4D75-97D9-D8399B307978}" type="presOf" srcId="{F6D7CF4C-2D6C-46D0-899C-7AA8FD2D3ED5}" destId="{CEA7BF69-0C51-45F1-AD99-72D8000C73FA}" srcOrd="0" destOrd="0" presId="urn:microsoft.com/office/officeart/2005/8/layout/chevron2"/>
    <dgm:cxn modelId="{D71B4D3A-9BAC-4C40-9D3A-F608CB60B12E}" type="presOf" srcId="{820DA6CD-1D44-4D95-8C53-C88712A6849C}" destId="{E9BDFA7D-9A7D-4525-8617-8EB8CF087FD3}" srcOrd="0" destOrd="0" presId="urn:microsoft.com/office/officeart/2005/8/layout/chevron2"/>
    <dgm:cxn modelId="{92C4DF5E-E699-4CD6-90B4-43BCF7ADA15D}" type="presOf" srcId="{DB459EB8-6A30-46E2-9AFA-780C29614991}" destId="{7EEB397F-3C02-4126-9CE8-F2FEC6D54467}" srcOrd="0" destOrd="0" presId="urn:microsoft.com/office/officeart/2005/8/layout/chevron2"/>
    <dgm:cxn modelId="{343DAD49-3B30-43E6-99C6-6D557565D0D3}" type="presOf" srcId="{2E4C444E-2DBB-431A-A2B7-FF4277B2F940}" destId="{E2CB8017-CAE0-4340-A4FA-3AAC75D3FD9B}" srcOrd="0" destOrd="1" presId="urn:microsoft.com/office/officeart/2005/8/layout/chevron2"/>
    <dgm:cxn modelId="{247E6F4E-36CF-4CC5-9027-519C7A99FCE4}" srcId="{757CB466-C22D-497B-940C-3D2AE0E92C95}" destId="{AFE713D5-7D32-49C0-BC9E-984F8824C19F}" srcOrd="0" destOrd="0" parTransId="{F7EF1F20-E79A-463B-80BD-30AA129BCFFF}" sibTransId="{778E2902-3FAA-47C4-976C-A0F74A0AF041}"/>
    <dgm:cxn modelId="{C85F4B53-500C-4D5E-AF38-B69107A46457}" type="presOf" srcId="{AFE713D5-7D32-49C0-BC9E-984F8824C19F}" destId="{E2CB8017-CAE0-4340-A4FA-3AAC75D3FD9B}" srcOrd="0" destOrd="0" presId="urn:microsoft.com/office/officeart/2005/8/layout/chevron2"/>
    <dgm:cxn modelId="{AA03F354-2EB0-406A-8146-A645C4DB5044}" type="presOf" srcId="{757CB466-C22D-497B-940C-3D2AE0E92C95}" destId="{8857E8E8-1A43-4665-82EF-D61C7B84F4D2}" srcOrd="0" destOrd="0" presId="urn:microsoft.com/office/officeart/2005/8/layout/chevron2"/>
    <dgm:cxn modelId="{93D02B8B-6A65-408E-A136-3A9B3456CFE0}" srcId="{DB459EB8-6A30-46E2-9AFA-780C29614991}" destId="{757CB466-C22D-497B-940C-3D2AE0E92C95}" srcOrd="2" destOrd="0" parTransId="{34B97BE7-D5AE-495D-B04B-71F96935475B}" sibTransId="{95E389F1-9528-463A-9D61-9AE843A4206D}"/>
    <dgm:cxn modelId="{B7B3878E-A30C-4C77-AEB6-8BBE50717B8D}" type="presOf" srcId="{5F8693F7-F55C-4CD5-AD52-D20DB114BACA}" destId="{E9BDFA7D-9A7D-4525-8617-8EB8CF087FD3}" srcOrd="0" destOrd="1" presId="urn:microsoft.com/office/officeart/2005/8/layout/chevron2"/>
    <dgm:cxn modelId="{FF6F1698-56B5-4D5B-9248-FAF5460A4446}" srcId="{F1EB9BEA-2E1D-4FA1-BF1B-6E0E2A3D56BF}" destId="{820DA6CD-1D44-4D95-8C53-C88712A6849C}" srcOrd="0" destOrd="0" parTransId="{4C257DE2-C70A-429B-873A-91D17D18E548}" sibTransId="{54F5C499-C5B6-4E7F-B4F6-4ECDE449031A}"/>
    <dgm:cxn modelId="{DFDD31A4-97DF-46B4-AF93-49BEA8FC353A}" srcId="{9875BBEE-EF15-497D-B250-A85915F384E3}" destId="{F6D7CF4C-2D6C-46D0-899C-7AA8FD2D3ED5}" srcOrd="0" destOrd="0" parTransId="{EF1022D6-A983-4398-85C2-AFCE92D1E1E0}" sibTransId="{195D3A81-569B-45B5-B24D-C6A374626866}"/>
    <dgm:cxn modelId="{D716B3B9-D29D-439B-8504-1B7C0035C691}" srcId="{757CB466-C22D-497B-940C-3D2AE0E92C95}" destId="{2E4C444E-2DBB-431A-A2B7-FF4277B2F940}" srcOrd="1" destOrd="0" parTransId="{DEE81EAE-DEE7-40A4-8805-FF89A96B3336}" sibTransId="{461B35F7-5CF9-4A75-A729-6F399B9BE885}"/>
    <dgm:cxn modelId="{0F95C3BB-74E3-43BC-B03B-D852DADFC3E3}" srcId="{F1EB9BEA-2E1D-4FA1-BF1B-6E0E2A3D56BF}" destId="{5F8693F7-F55C-4CD5-AD52-D20DB114BACA}" srcOrd="1" destOrd="0" parTransId="{F870E235-60C0-4F84-BD08-C122B4ED7F1B}" sibTransId="{3ED4E66F-222B-426F-B7B4-83792303B7AE}"/>
    <dgm:cxn modelId="{9FF1F3FA-1AD8-48DB-AD92-7129C980C1F9}" type="presOf" srcId="{F1EB9BEA-2E1D-4FA1-BF1B-6E0E2A3D56BF}" destId="{15CD81AD-A11E-46B0-8073-8C16596E33AD}" srcOrd="0" destOrd="0" presId="urn:microsoft.com/office/officeart/2005/8/layout/chevron2"/>
    <dgm:cxn modelId="{5691A4A2-A0E3-4CB5-9434-A6A8DBC60649}" type="presParOf" srcId="{7EEB397F-3C02-4126-9CE8-F2FEC6D54467}" destId="{A9F3187E-5443-405F-B451-D65DF65AF13B}" srcOrd="0" destOrd="0" presId="urn:microsoft.com/office/officeart/2005/8/layout/chevron2"/>
    <dgm:cxn modelId="{6709D72D-71FE-4563-BC63-0911D184D4A1}" type="presParOf" srcId="{A9F3187E-5443-405F-B451-D65DF65AF13B}" destId="{FCEA14E7-FC78-4C73-B4E2-08E050CE1117}" srcOrd="0" destOrd="0" presId="urn:microsoft.com/office/officeart/2005/8/layout/chevron2"/>
    <dgm:cxn modelId="{F7E0B6A3-3CD9-4C35-8CFD-FE6632365673}" type="presParOf" srcId="{A9F3187E-5443-405F-B451-D65DF65AF13B}" destId="{CEA7BF69-0C51-45F1-AD99-72D8000C73FA}" srcOrd="1" destOrd="0" presId="urn:microsoft.com/office/officeart/2005/8/layout/chevron2"/>
    <dgm:cxn modelId="{67E16409-DB38-46C4-88B9-76BBE3C3E411}" type="presParOf" srcId="{7EEB397F-3C02-4126-9CE8-F2FEC6D54467}" destId="{8440074A-466C-41F9-8D9E-228793D76833}" srcOrd="1" destOrd="0" presId="urn:microsoft.com/office/officeart/2005/8/layout/chevron2"/>
    <dgm:cxn modelId="{7F43A0D4-157B-4366-A315-9FCB286CD05E}" type="presParOf" srcId="{7EEB397F-3C02-4126-9CE8-F2FEC6D54467}" destId="{A975E3CC-027B-4CD7-B442-FFC40A0A6392}" srcOrd="2" destOrd="0" presId="urn:microsoft.com/office/officeart/2005/8/layout/chevron2"/>
    <dgm:cxn modelId="{D23652ED-DF30-43B3-B0FE-D27FE402C11A}" type="presParOf" srcId="{A975E3CC-027B-4CD7-B442-FFC40A0A6392}" destId="{15CD81AD-A11E-46B0-8073-8C16596E33AD}" srcOrd="0" destOrd="0" presId="urn:microsoft.com/office/officeart/2005/8/layout/chevron2"/>
    <dgm:cxn modelId="{67EED3DB-C4BF-4B7E-A5F7-7D0AEB706D39}" type="presParOf" srcId="{A975E3CC-027B-4CD7-B442-FFC40A0A6392}" destId="{E9BDFA7D-9A7D-4525-8617-8EB8CF087FD3}" srcOrd="1" destOrd="0" presId="urn:microsoft.com/office/officeart/2005/8/layout/chevron2"/>
    <dgm:cxn modelId="{4B15D6CD-8346-437E-AC43-4DC738E66173}" type="presParOf" srcId="{7EEB397F-3C02-4126-9CE8-F2FEC6D54467}" destId="{79FF33C2-D666-4B93-9E4E-5C3D2C885CEF}" srcOrd="3" destOrd="0" presId="urn:microsoft.com/office/officeart/2005/8/layout/chevron2"/>
    <dgm:cxn modelId="{8C3EBA38-72B7-4E34-8651-E25B87EAC4C8}" type="presParOf" srcId="{7EEB397F-3C02-4126-9CE8-F2FEC6D54467}" destId="{B6F4FD4C-037F-40F1-952E-4BAA54A1CF63}" srcOrd="4" destOrd="0" presId="urn:microsoft.com/office/officeart/2005/8/layout/chevron2"/>
    <dgm:cxn modelId="{B0899573-F894-48C2-81F6-EAF22D858469}" type="presParOf" srcId="{B6F4FD4C-037F-40F1-952E-4BAA54A1CF63}" destId="{8857E8E8-1A43-4665-82EF-D61C7B84F4D2}" srcOrd="0" destOrd="0" presId="urn:microsoft.com/office/officeart/2005/8/layout/chevron2"/>
    <dgm:cxn modelId="{75216090-53C1-4362-9260-70C0307FA502}" type="presParOf" srcId="{B6F4FD4C-037F-40F1-952E-4BAA54A1CF63}" destId="{E2CB8017-CAE0-4340-A4FA-3AAC75D3FD9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7F97C7F-1544-41C8-8F0F-29C6C8D7A6F6}" type="doc">
      <dgm:prSet loTypeId="urn:microsoft.com/office/officeart/2005/8/layout/vList4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C0A0E80-BAAF-49C3-B340-D1041D3EDE65}">
      <dgm:prSet phldrT="[Text]" custT="1"/>
      <dgm:spPr/>
      <dgm:t>
        <a:bodyPr/>
        <a:lstStyle/>
        <a:p>
          <a:r>
            <a:rPr lang="en-US" sz="3200" dirty="0"/>
            <a:t>Decision Tree is a Rule-Based Model</a:t>
          </a:r>
        </a:p>
      </dgm:t>
    </dgm:pt>
    <dgm:pt modelId="{CC08F477-1B9A-43FC-994E-2EEBC0DD4093}" type="parTrans" cxnId="{698BACBC-FAA2-4A8A-8A83-221FD1BCA812}">
      <dgm:prSet/>
      <dgm:spPr/>
      <dgm:t>
        <a:bodyPr/>
        <a:lstStyle/>
        <a:p>
          <a:endParaRPr lang="en-US"/>
        </a:p>
      </dgm:t>
    </dgm:pt>
    <dgm:pt modelId="{7B59A842-B92A-4E6E-A9F7-CA5E6383AB92}" type="sibTrans" cxnId="{698BACBC-FAA2-4A8A-8A83-221FD1BCA812}">
      <dgm:prSet/>
      <dgm:spPr/>
      <dgm:t>
        <a:bodyPr/>
        <a:lstStyle/>
        <a:p>
          <a:endParaRPr lang="en-US"/>
        </a:p>
      </dgm:t>
    </dgm:pt>
    <dgm:pt modelId="{971C87CD-9C00-4F8A-9F74-E90761F378C6}">
      <dgm:prSet phldrT="[Text]" custT="1"/>
      <dgm:spPr/>
      <dgm:t>
        <a:bodyPr/>
        <a:lstStyle/>
        <a:p>
          <a:r>
            <a:rPr lang="en-US" sz="2400" dirty="0"/>
            <a:t>Predicted probabilities are based on ranges of predictors</a:t>
          </a:r>
        </a:p>
      </dgm:t>
    </dgm:pt>
    <dgm:pt modelId="{5E378FAA-F121-407B-8984-96C85FBA826B}" type="parTrans" cxnId="{0583AD7C-B3F6-4CE0-BA6D-56F227D44395}">
      <dgm:prSet/>
      <dgm:spPr/>
      <dgm:t>
        <a:bodyPr/>
        <a:lstStyle/>
        <a:p>
          <a:endParaRPr lang="en-US"/>
        </a:p>
      </dgm:t>
    </dgm:pt>
    <dgm:pt modelId="{BFEF5B5F-CF50-4AA4-82E3-3F4847679883}" type="sibTrans" cxnId="{0583AD7C-B3F6-4CE0-BA6D-56F227D44395}">
      <dgm:prSet/>
      <dgm:spPr/>
      <dgm:t>
        <a:bodyPr/>
        <a:lstStyle/>
        <a:p>
          <a:endParaRPr lang="en-US"/>
        </a:p>
      </dgm:t>
    </dgm:pt>
    <dgm:pt modelId="{441C8FC3-7179-4A3E-B5E4-89E54028CA3B}">
      <dgm:prSet phldrT="[Text]" custT="1"/>
      <dgm:spPr/>
      <dgm:t>
        <a:bodyPr/>
        <a:lstStyle/>
        <a:p>
          <a:r>
            <a:rPr lang="en-US" sz="2400" dirty="0"/>
            <a:t>Predicted probabilities change in steps whose sizes have no relationship to values of the predictors</a:t>
          </a:r>
        </a:p>
      </dgm:t>
    </dgm:pt>
    <dgm:pt modelId="{20355E70-B108-4AB2-ADC4-369A0DFF34DF}" type="parTrans" cxnId="{56A051F2-229F-4B55-9662-BB8A61337F0E}">
      <dgm:prSet/>
      <dgm:spPr/>
      <dgm:t>
        <a:bodyPr/>
        <a:lstStyle/>
        <a:p>
          <a:endParaRPr lang="en-US"/>
        </a:p>
      </dgm:t>
    </dgm:pt>
    <dgm:pt modelId="{74C8EF9C-2413-4DB7-B2F5-5297A6A5DC76}" type="sibTrans" cxnId="{56A051F2-229F-4B55-9662-BB8A61337F0E}">
      <dgm:prSet/>
      <dgm:spPr/>
      <dgm:t>
        <a:bodyPr/>
        <a:lstStyle/>
        <a:p>
          <a:endParaRPr lang="en-US"/>
        </a:p>
      </dgm:t>
    </dgm:pt>
    <dgm:pt modelId="{C7F11768-EAEC-42F2-8A4C-249B5A3C8D54}">
      <dgm:prSet phldrT="[Text]" custT="1"/>
      <dgm:spPr/>
      <dgm:t>
        <a:bodyPr/>
        <a:lstStyle/>
        <a:p>
          <a:r>
            <a:rPr lang="en-US" sz="3200" dirty="0"/>
            <a:t>Logistic Regression is a Parametric Model</a:t>
          </a:r>
        </a:p>
      </dgm:t>
    </dgm:pt>
    <dgm:pt modelId="{D98BF4FB-7D1D-497B-A82D-8A92A4C04EDA}" type="parTrans" cxnId="{F8052F79-9229-4C24-8D8B-469D74FDE062}">
      <dgm:prSet/>
      <dgm:spPr/>
      <dgm:t>
        <a:bodyPr/>
        <a:lstStyle/>
        <a:p>
          <a:endParaRPr lang="en-US"/>
        </a:p>
      </dgm:t>
    </dgm:pt>
    <dgm:pt modelId="{1CCB6851-A3E1-485C-AFD5-E93D445F1E19}" type="sibTrans" cxnId="{F8052F79-9229-4C24-8D8B-469D74FDE062}">
      <dgm:prSet/>
      <dgm:spPr/>
      <dgm:t>
        <a:bodyPr/>
        <a:lstStyle/>
        <a:p>
          <a:endParaRPr lang="en-US"/>
        </a:p>
      </dgm:t>
    </dgm:pt>
    <dgm:pt modelId="{6899F744-0980-4A40-B737-BA764DCDFE3A}">
      <dgm:prSet phldrT="[Text]" custT="1"/>
      <dgm:spPr/>
      <dgm:t>
        <a:bodyPr/>
        <a:lstStyle/>
        <a:p>
          <a:r>
            <a:rPr lang="en-US" sz="2400" dirty="0"/>
            <a:t>Predicted probabilities are computed using formulas</a:t>
          </a:r>
        </a:p>
      </dgm:t>
    </dgm:pt>
    <dgm:pt modelId="{5DE31DFF-A72A-47A7-8272-8B9737FF6976}" type="parTrans" cxnId="{887D5859-6B14-410F-B07D-36DF8B3A7F05}">
      <dgm:prSet/>
      <dgm:spPr/>
      <dgm:t>
        <a:bodyPr/>
        <a:lstStyle/>
        <a:p>
          <a:endParaRPr lang="en-US"/>
        </a:p>
      </dgm:t>
    </dgm:pt>
    <dgm:pt modelId="{62B39612-DC36-4418-B9B8-605781BB3A0D}" type="sibTrans" cxnId="{887D5859-6B14-410F-B07D-36DF8B3A7F05}">
      <dgm:prSet/>
      <dgm:spPr/>
      <dgm:t>
        <a:bodyPr/>
        <a:lstStyle/>
        <a:p>
          <a:endParaRPr lang="en-US"/>
        </a:p>
      </dgm:t>
    </dgm:pt>
    <dgm:pt modelId="{62606746-513F-48F9-AE65-525EB0F59F57}">
      <dgm:prSet phldrT="[Text]" custT="1"/>
      <dgm:spPr/>
      <dgm:t>
        <a:bodyPr/>
        <a:lstStyle/>
        <a:p>
          <a:r>
            <a:rPr lang="en-US" sz="2400" dirty="0"/>
            <a:t>Changes in probabilities are related to changes in predictor values</a:t>
          </a:r>
        </a:p>
      </dgm:t>
    </dgm:pt>
    <dgm:pt modelId="{F5318E32-0FC6-4898-A492-DEBCCA3CDB1C}" type="parTrans" cxnId="{6230E9AB-FD0F-4C40-B872-E9ED4DDC4761}">
      <dgm:prSet/>
      <dgm:spPr/>
      <dgm:t>
        <a:bodyPr/>
        <a:lstStyle/>
        <a:p>
          <a:endParaRPr lang="en-US"/>
        </a:p>
      </dgm:t>
    </dgm:pt>
    <dgm:pt modelId="{BEBBE070-C9C6-44DB-83F5-C45ABB3FC1C6}" type="sibTrans" cxnId="{6230E9AB-FD0F-4C40-B872-E9ED4DDC4761}">
      <dgm:prSet/>
      <dgm:spPr/>
      <dgm:t>
        <a:bodyPr/>
        <a:lstStyle/>
        <a:p>
          <a:endParaRPr lang="en-US"/>
        </a:p>
      </dgm:t>
    </dgm:pt>
    <dgm:pt modelId="{5FE63CE7-00EA-4D24-8F40-2BF9C75477B2}" type="pres">
      <dgm:prSet presAssocID="{07F97C7F-1544-41C8-8F0F-29C6C8D7A6F6}" presName="linear" presStyleCnt="0">
        <dgm:presLayoutVars>
          <dgm:dir/>
          <dgm:resizeHandles val="exact"/>
        </dgm:presLayoutVars>
      </dgm:prSet>
      <dgm:spPr/>
    </dgm:pt>
    <dgm:pt modelId="{ED035BAD-9688-401F-81F2-17086215AA27}" type="pres">
      <dgm:prSet presAssocID="{CC0A0E80-BAAF-49C3-B340-D1041D3EDE65}" presName="comp" presStyleCnt="0"/>
      <dgm:spPr/>
    </dgm:pt>
    <dgm:pt modelId="{4AF3D7FE-CE45-4E53-8517-F41B99FFCB6B}" type="pres">
      <dgm:prSet presAssocID="{CC0A0E80-BAAF-49C3-B340-D1041D3EDE65}" presName="box" presStyleLbl="node1" presStyleIdx="0" presStyleCnt="2"/>
      <dgm:spPr/>
    </dgm:pt>
    <dgm:pt modelId="{8E854BC9-9807-48AB-81BF-94B424C52913}" type="pres">
      <dgm:prSet presAssocID="{CC0A0E80-BAAF-49C3-B340-D1041D3EDE65}" presName="img" presStyleLbl="fgImgPlace1" presStyleIdx="0" presStyleCnt="2"/>
      <dgm:spPr>
        <a:blipFill rotWithShape="1">
          <a:blip xmlns:r="http://schemas.openxmlformats.org/officeDocument/2006/relationships" r:embed="rId1"/>
          <a:srcRect/>
          <a:stretch>
            <a:fillRect l="-6000" r="-6000"/>
          </a:stretch>
        </a:blipFill>
      </dgm:spPr>
    </dgm:pt>
    <dgm:pt modelId="{8A86CD92-664E-47E9-8245-9CAFA9BF8540}" type="pres">
      <dgm:prSet presAssocID="{CC0A0E80-BAAF-49C3-B340-D1041D3EDE65}" presName="text" presStyleLbl="node1" presStyleIdx="0" presStyleCnt="2">
        <dgm:presLayoutVars>
          <dgm:bulletEnabled val="1"/>
        </dgm:presLayoutVars>
      </dgm:prSet>
      <dgm:spPr/>
    </dgm:pt>
    <dgm:pt modelId="{346CBDAF-C047-461D-B907-48F8EC840F08}" type="pres">
      <dgm:prSet presAssocID="{7B59A842-B92A-4E6E-A9F7-CA5E6383AB92}" presName="spacer" presStyleCnt="0"/>
      <dgm:spPr/>
    </dgm:pt>
    <dgm:pt modelId="{57CA9B3B-65AF-4B70-A129-8D1B747DED03}" type="pres">
      <dgm:prSet presAssocID="{C7F11768-EAEC-42F2-8A4C-249B5A3C8D54}" presName="comp" presStyleCnt="0"/>
      <dgm:spPr/>
    </dgm:pt>
    <dgm:pt modelId="{4E463928-4AD1-44B1-9418-3E2698005018}" type="pres">
      <dgm:prSet presAssocID="{C7F11768-EAEC-42F2-8A4C-249B5A3C8D54}" presName="box" presStyleLbl="node1" presStyleIdx="1" presStyleCnt="2"/>
      <dgm:spPr/>
    </dgm:pt>
    <dgm:pt modelId="{07D3FE32-30DB-44D8-90F7-14EAD655CB77}" type="pres">
      <dgm:prSet presAssocID="{C7F11768-EAEC-42F2-8A4C-249B5A3C8D54}" presName="img" presStyleLbl="fgImgPlace1" presStyleIdx="1" presStyleCnt="2"/>
      <dgm:spPr>
        <a:blipFill rotWithShape="1">
          <a:blip xmlns:r="http://schemas.openxmlformats.org/officeDocument/2006/relationships" r:embed="rId2"/>
          <a:srcRect/>
          <a:stretch>
            <a:fillRect l="-2000" r="-2000"/>
          </a:stretch>
        </a:blipFill>
      </dgm:spPr>
    </dgm:pt>
    <dgm:pt modelId="{9E7F5F35-DB7E-4C73-AA37-54D93BDF40D7}" type="pres">
      <dgm:prSet presAssocID="{C7F11768-EAEC-42F2-8A4C-249B5A3C8D54}" presName="text" presStyleLbl="node1" presStyleIdx="1" presStyleCnt="2">
        <dgm:presLayoutVars>
          <dgm:bulletEnabled val="1"/>
        </dgm:presLayoutVars>
      </dgm:prSet>
      <dgm:spPr/>
    </dgm:pt>
  </dgm:ptLst>
  <dgm:cxnLst>
    <dgm:cxn modelId="{3B66871E-9A22-4119-AB0F-6E8F95036139}" type="presOf" srcId="{CC0A0E80-BAAF-49C3-B340-D1041D3EDE65}" destId="{4AF3D7FE-CE45-4E53-8517-F41B99FFCB6B}" srcOrd="0" destOrd="0" presId="urn:microsoft.com/office/officeart/2005/8/layout/vList4"/>
    <dgm:cxn modelId="{39A2586C-3701-405C-97F7-E082D8B0628E}" type="presOf" srcId="{62606746-513F-48F9-AE65-525EB0F59F57}" destId="{4E463928-4AD1-44B1-9418-3E2698005018}" srcOrd="0" destOrd="2" presId="urn:microsoft.com/office/officeart/2005/8/layout/vList4"/>
    <dgm:cxn modelId="{3ADB834D-5C87-4461-A25E-A67E4E3E41E2}" type="presOf" srcId="{07F97C7F-1544-41C8-8F0F-29C6C8D7A6F6}" destId="{5FE63CE7-00EA-4D24-8F40-2BF9C75477B2}" srcOrd="0" destOrd="0" presId="urn:microsoft.com/office/officeart/2005/8/layout/vList4"/>
    <dgm:cxn modelId="{C3819D54-D170-40EF-8F26-065F6C38DFC6}" type="presOf" srcId="{C7F11768-EAEC-42F2-8A4C-249B5A3C8D54}" destId="{4E463928-4AD1-44B1-9418-3E2698005018}" srcOrd="0" destOrd="0" presId="urn:microsoft.com/office/officeart/2005/8/layout/vList4"/>
    <dgm:cxn modelId="{F8052F79-9229-4C24-8D8B-469D74FDE062}" srcId="{07F97C7F-1544-41C8-8F0F-29C6C8D7A6F6}" destId="{C7F11768-EAEC-42F2-8A4C-249B5A3C8D54}" srcOrd="1" destOrd="0" parTransId="{D98BF4FB-7D1D-497B-A82D-8A92A4C04EDA}" sibTransId="{1CCB6851-A3E1-485C-AFD5-E93D445F1E19}"/>
    <dgm:cxn modelId="{887D5859-6B14-410F-B07D-36DF8B3A7F05}" srcId="{C7F11768-EAEC-42F2-8A4C-249B5A3C8D54}" destId="{6899F744-0980-4A40-B737-BA764DCDFE3A}" srcOrd="0" destOrd="0" parTransId="{5DE31DFF-A72A-47A7-8272-8B9737FF6976}" sibTransId="{62B39612-DC36-4418-B9B8-605781BB3A0D}"/>
    <dgm:cxn modelId="{0583AD7C-B3F6-4CE0-BA6D-56F227D44395}" srcId="{CC0A0E80-BAAF-49C3-B340-D1041D3EDE65}" destId="{971C87CD-9C00-4F8A-9F74-E90761F378C6}" srcOrd="0" destOrd="0" parTransId="{5E378FAA-F121-407B-8984-96C85FBA826B}" sibTransId="{BFEF5B5F-CF50-4AA4-82E3-3F4847679883}"/>
    <dgm:cxn modelId="{3557F881-FA36-45AF-B7C5-E39C33D0169B}" type="presOf" srcId="{CC0A0E80-BAAF-49C3-B340-D1041D3EDE65}" destId="{8A86CD92-664E-47E9-8245-9CAFA9BF8540}" srcOrd="1" destOrd="0" presId="urn:microsoft.com/office/officeart/2005/8/layout/vList4"/>
    <dgm:cxn modelId="{2337FF8D-F64A-4C8B-8FBA-60046A29E90F}" type="presOf" srcId="{62606746-513F-48F9-AE65-525EB0F59F57}" destId="{9E7F5F35-DB7E-4C73-AA37-54D93BDF40D7}" srcOrd="1" destOrd="2" presId="urn:microsoft.com/office/officeart/2005/8/layout/vList4"/>
    <dgm:cxn modelId="{45761C95-BBF8-4CAB-8D00-B1FA250FF08D}" type="presOf" srcId="{971C87CD-9C00-4F8A-9F74-E90761F378C6}" destId="{4AF3D7FE-CE45-4E53-8517-F41B99FFCB6B}" srcOrd="0" destOrd="1" presId="urn:microsoft.com/office/officeart/2005/8/layout/vList4"/>
    <dgm:cxn modelId="{6230E9AB-FD0F-4C40-B872-E9ED4DDC4761}" srcId="{C7F11768-EAEC-42F2-8A4C-249B5A3C8D54}" destId="{62606746-513F-48F9-AE65-525EB0F59F57}" srcOrd="1" destOrd="0" parTransId="{F5318E32-0FC6-4898-A492-DEBCCA3CDB1C}" sibTransId="{BEBBE070-C9C6-44DB-83F5-C45ABB3FC1C6}"/>
    <dgm:cxn modelId="{E2C09FB4-3D9B-452E-81AD-C8894BA8C3DC}" type="presOf" srcId="{C7F11768-EAEC-42F2-8A4C-249B5A3C8D54}" destId="{9E7F5F35-DB7E-4C73-AA37-54D93BDF40D7}" srcOrd="1" destOrd="0" presId="urn:microsoft.com/office/officeart/2005/8/layout/vList4"/>
    <dgm:cxn modelId="{3962B9BA-C4B3-4A71-9733-129727CE1C5A}" type="presOf" srcId="{6899F744-0980-4A40-B737-BA764DCDFE3A}" destId="{9E7F5F35-DB7E-4C73-AA37-54D93BDF40D7}" srcOrd="1" destOrd="1" presId="urn:microsoft.com/office/officeart/2005/8/layout/vList4"/>
    <dgm:cxn modelId="{698BACBC-FAA2-4A8A-8A83-221FD1BCA812}" srcId="{07F97C7F-1544-41C8-8F0F-29C6C8D7A6F6}" destId="{CC0A0E80-BAAF-49C3-B340-D1041D3EDE65}" srcOrd="0" destOrd="0" parTransId="{CC08F477-1B9A-43FC-994E-2EEBC0DD4093}" sibTransId="{7B59A842-B92A-4E6E-A9F7-CA5E6383AB92}"/>
    <dgm:cxn modelId="{3C7350C5-D18D-4241-8D64-75A7552D6815}" type="presOf" srcId="{441C8FC3-7179-4A3E-B5E4-89E54028CA3B}" destId="{8A86CD92-664E-47E9-8245-9CAFA9BF8540}" srcOrd="1" destOrd="2" presId="urn:microsoft.com/office/officeart/2005/8/layout/vList4"/>
    <dgm:cxn modelId="{BF9D5AD9-6ACF-4D0E-8BF8-67B6E1852924}" type="presOf" srcId="{971C87CD-9C00-4F8A-9F74-E90761F378C6}" destId="{8A86CD92-664E-47E9-8245-9CAFA9BF8540}" srcOrd="1" destOrd="1" presId="urn:microsoft.com/office/officeart/2005/8/layout/vList4"/>
    <dgm:cxn modelId="{56A051F2-229F-4B55-9662-BB8A61337F0E}" srcId="{CC0A0E80-BAAF-49C3-B340-D1041D3EDE65}" destId="{441C8FC3-7179-4A3E-B5E4-89E54028CA3B}" srcOrd="1" destOrd="0" parTransId="{20355E70-B108-4AB2-ADC4-369A0DFF34DF}" sibTransId="{74C8EF9C-2413-4DB7-B2F5-5297A6A5DC76}"/>
    <dgm:cxn modelId="{608CB7F6-0649-4398-ADD8-CD59D7CDCD0C}" type="presOf" srcId="{441C8FC3-7179-4A3E-B5E4-89E54028CA3B}" destId="{4AF3D7FE-CE45-4E53-8517-F41B99FFCB6B}" srcOrd="0" destOrd="2" presId="urn:microsoft.com/office/officeart/2005/8/layout/vList4"/>
    <dgm:cxn modelId="{4C0B4AFE-54B8-4696-95CC-D36EF239E4B8}" type="presOf" srcId="{6899F744-0980-4A40-B737-BA764DCDFE3A}" destId="{4E463928-4AD1-44B1-9418-3E2698005018}" srcOrd="0" destOrd="1" presId="urn:microsoft.com/office/officeart/2005/8/layout/vList4"/>
    <dgm:cxn modelId="{FAA3059B-A6F5-47A6-BA01-A5F22DD0619B}" type="presParOf" srcId="{5FE63CE7-00EA-4D24-8F40-2BF9C75477B2}" destId="{ED035BAD-9688-401F-81F2-17086215AA27}" srcOrd="0" destOrd="0" presId="urn:microsoft.com/office/officeart/2005/8/layout/vList4"/>
    <dgm:cxn modelId="{F2614610-6CEF-43F5-856C-64619F76A8F2}" type="presParOf" srcId="{ED035BAD-9688-401F-81F2-17086215AA27}" destId="{4AF3D7FE-CE45-4E53-8517-F41B99FFCB6B}" srcOrd="0" destOrd="0" presId="urn:microsoft.com/office/officeart/2005/8/layout/vList4"/>
    <dgm:cxn modelId="{A7F0E2C4-B456-48E6-8BFE-A24B52732CED}" type="presParOf" srcId="{ED035BAD-9688-401F-81F2-17086215AA27}" destId="{8E854BC9-9807-48AB-81BF-94B424C52913}" srcOrd="1" destOrd="0" presId="urn:microsoft.com/office/officeart/2005/8/layout/vList4"/>
    <dgm:cxn modelId="{A54AD7C2-082A-4D54-B914-A66D1F36D820}" type="presParOf" srcId="{ED035BAD-9688-401F-81F2-17086215AA27}" destId="{8A86CD92-664E-47E9-8245-9CAFA9BF8540}" srcOrd="2" destOrd="0" presId="urn:microsoft.com/office/officeart/2005/8/layout/vList4"/>
    <dgm:cxn modelId="{7B3A716C-3E18-49BA-8740-7147A7466195}" type="presParOf" srcId="{5FE63CE7-00EA-4D24-8F40-2BF9C75477B2}" destId="{346CBDAF-C047-461D-B907-48F8EC840F08}" srcOrd="1" destOrd="0" presId="urn:microsoft.com/office/officeart/2005/8/layout/vList4"/>
    <dgm:cxn modelId="{98432F3D-C177-4E45-A142-BD392CE98EEE}" type="presParOf" srcId="{5FE63CE7-00EA-4D24-8F40-2BF9C75477B2}" destId="{57CA9B3B-65AF-4B70-A129-8D1B747DED03}" srcOrd="2" destOrd="0" presId="urn:microsoft.com/office/officeart/2005/8/layout/vList4"/>
    <dgm:cxn modelId="{74567002-4499-4992-BCDF-0E8C044C8C16}" type="presParOf" srcId="{57CA9B3B-65AF-4B70-A129-8D1B747DED03}" destId="{4E463928-4AD1-44B1-9418-3E2698005018}" srcOrd="0" destOrd="0" presId="urn:microsoft.com/office/officeart/2005/8/layout/vList4"/>
    <dgm:cxn modelId="{8E47AF9A-966E-4E61-ABD5-EF7E21CB2628}" type="presParOf" srcId="{57CA9B3B-65AF-4B70-A129-8D1B747DED03}" destId="{07D3FE32-30DB-44D8-90F7-14EAD655CB77}" srcOrd="1" destOrd="0" presId="urn:microsoft.com/office/officeart/2005/8/layout/vList4"/>
    <dgm:cxn modelId="{23011E16-6D0C-4E6D-B921-CB449C35D3F5}" type="presParOf" srcId="{57CA9B3B-65AF-4B70-A129-8D1B747DED03}" destId="{9E7F5F35-DB7E-4C73-AA37-54D93BDF40D7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3BAE48-B4E4-468A-84E1-7DD210DC451C}">
      <dsp:nvSpPr>
        <dsp:cNvPr id="0" name=""/>
        <dsp:cNvSpPr/>
      </dsp:nvSpPr>
      <dsp:spPr>
        <a:xfrm>
          <a:off x="2918280" y="2135"/>
          <a:ext cx="5029197" cy="1305425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Gain and Lift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Precision and Recall</a:t>
          </a:r>
        </a:p>
      </dsp:txBody>
      <dsp:txXfrm>
        <a:off x="2918280" y="2135"/>
        <a:ext cx="5029197" cy="1305425"/>
      </dsp:txXfrm>
    </dsp:sp>
    <dsp:sp modelId="{FAFDD702-DB39-4E63-9D41-AE797FC41523}">
      <dsp:nvSpPr>
        <dsp:cNvPr id="0" name=""/>
        <dsp:cNvSpPr/>
      </dsp:nvSpPr>
      <dsp:spPr>
        <a:xfrm>
          <a:off x="1667882" y="20802"/>
          <a:ext cx="1292371" cy="1305425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26000" r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DBD072-7694-4463-9D64-FD2DB5E598D9}">
      <dsp:nvSpPr>
        <dsp:cNvPr id="0" name=""/>
        <dsp:cNvSpPr/>
      </dsp:nvSpPr>
      <dsp:spPr>
        <a:xfrm>
          <a:off x="1644392" y="1557223"/>
          <a:ext cx="5029197" cy="1305425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Multinomial Logistic</a:t>
          </a:r>
          <a:br>
            <a:rPr lang="en-US" sz="2800" kern="1200" dirty="0"/>
          </a:br>
          <a:r>
            <a:rPr lang="en-US" sz="2800" kern="1200" dirty="0"/>
            <a:t>Regression</a:t>
          </a:r>
        </a:p>
      </dsp:txBody>
      <dsp:txXfrm>
        <a:off x="1644392" y="1557223"/>
        <a:ext cx="5029197" cy="1305425"/>
      </dsp:txXfrm>
    </dsp:sp>
    <dsp:sp modelId="{FDEDCEB3-B7CB-4C07-9161-4945887861EE}">
      <dsp:nvSpPr>
        <dsp:cNvPr id="0" name=""/>
        <dsp:cNvSpPr/>
      </dsp:nvSpPr>
      <dsp:spPr>
        <a:xfrm>
          <a:off x="6673768" y="1557223"/>
          <a:ext cx="1292371" cy="1305425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4000" r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538B4A-3E5D-4091-90FF-8FCD532B062E}">
      <dsp:nvSpPr>
        <dsp:cNvPr id="0" name=""/>
        <dsp:cNvSpPr/>
      </dsp:nvSpPr>
      <dsp:spPr>
        <a:xfrm>
          <a:off x="2960246" y="3036584"/>
          <a:ext cx="5029197" cy="1305425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Forward / Backward</a:t>
          </a:r>
          <a:br>
            <a:rPr lang="en-US" sz="2700" kern="1200" dirty="0"/>
          </a:br>
          <a:r>
            <a:rPr lang="en-US" sz="2700" kern="1200" dirty="0"/>
            <a:t>Feature Selection </a:t>
          </a:r>
        </a:p>
      </dsp:txBody>
      <dsp:txXfrm>
        <a:off x="2960246" y="3036584"/>
        <a:ext cx="5029197" cy="1305425"/>
      </dsp:txXfrm>
    </dsp:sp>
    <dsp:sp modelId="{828822D5-2BA7-4F10-AB88-DFC74823F625}">
      <dsp:nvSpPr>
        <dsp:cNvPr id="0" name=""/>
        <dsp:cNvSpPr/>
      </dsp:nvSpPr>
      <dsp:spPr>
        <a:xfrm>
          <a:off x="1667882" y="3045912"/>
          <a:ext cx="1292371" cy="1305425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 l="-10000" r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AD6A51-653F-46F8-AB55-7B8D61E6916D}">
      <dsp:nvSpPr>
        <dsp:cNvPr id="0" name=""/>
        <dsp:cNvSpPr/>
      </dsp:nvSpPr>
      <dsp:spPr>
        <a:xfrm>
          <a:off x="1206" y="600"/>
          <a:ext cx="10513186" cy="133004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 a nutshell, a logistic model relates the probability that a target category will occur as a linear function of the predictors</a:t>
          </a:r>
        </a:p>
      </dsp:txBody>
      <dsp:txXfrm>
        <a:off x="40162" y="39556"/>
        <a:ext cx="10435274" cy="1252135"/>
      </dsp:txXfrm>
    </dsp:sp>
    <dsp:sp modelId="{DFDD0F1F-F3BD-4ADA-9840-2F939F43ECB0}">
      <dsp:nvSpPr>
        <dsp:cNvPr id="0" name=""/>
        <dsp:cNvSpPr/>
      </dsp:nvSpPr>
      <dsp:spPr>
        <a:xfrm>
          <a:off x="1206" y="1510645"/>
          <a:ext cx="6867539" cy="13300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sz="2600" b="0" i="0" kern="1200" smtClean="0">
                  <a:latin typeface="Cambria Math" panose="02040503050406030204" pitchFamily="18" charset="0"/>
                </a:rPr>
                <m:t>Pr</m:t>
              </m:r>
              <m:d>
                <m:dPr>
                  <m:ctrlPr>
                    <a:rPr lang="en-US" sz="26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2600" b="0" i="1" kern="1200" smtClean="0">
                      <a:latin typeface="Cambria Math" panose="02040503050406030204" pitchFamily="18" charset="0"/>
                    </a:rPr>
                    <m:t>𝑌</m:t>
                  </m:r>
                  <m:r>
                    <a:rPr lang="en-US" sz="2600" b="0" i="1" kern="1200" smtClean="0">
                      <a:latin typeface="Cambria Math" panose="02040503050406030204" pitchFamily="18" charset="0"/>
                    </a:rPr>
                    <m:t>=</m:t>
                  </m:r>
                  <m:r>
                    <a:rPr lang="en-US" sz="2600" b="0" i="1" kern="1200" smtClean="0">
                      <a:latin typeface="Cambria Math" panose="02040503050406030204" pitchFamily="18" charset="0"/>
                    </a:rPr>
                    <m:t>𝑦</m:t>
                  </m:r>
                </m:e>
              </m:d>
              <m:r>
                <a:rPr lang="en-US" sz="2600" b="0" i="1" kern="1200" smtClean="0">
                  <a:latin typeface="Cambria Math" panose="02040503050406030204" pitchFamily="18" charset="0"/>
                </a:rPr>
                <m:t>=</m:t>
              </m:r>
              <m:r>
                <a:rPr lang="en-US" sz="2600" b="0" i="1" kern="1200" smtClean="0">
                  <a:latin typeface="Cambria Math" panose="02040503050406030204" pitchFamily="18" charset="0"/>
                </a:rPr>
                <m:t>𝑓</m:t>
              </m:r>
              <m:d>
                <m:dPr>
                  <m:ctrlPr>
                    <a:rPr lang="en-US" sz="26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2600" b="0" i="1" kern="1200" smtClean="0">
                      <a:latin typeface="Cambria Math" panose="02040503050406030204" pitchFamily="18" charset="0"/>
                    </a:rPr>
                    <m:t>𝑢</m:t>
                  </m:r>
                </m:e>
              </m:d>
            </m:oMath>
          </a14:m>
          <a:r>
            <a:rPr lang="en-US" sz="2600" kern="1200" dirty="0"/>
            <a:t> </a:t>
          </a:r>
        </a:p>
      </dsp:txBody>
      <dsp:txXfrm>
        <a:off x="40162" y="1549601"/>
        <a:ext cx="6789627" cy="1252135"/>
      </dsp:txXfrm>
    </dsp:sp>
    <dsp:sp modelId="{079D6445-19D7-4FC5-AEFD-8991FF57E19D}">
      <dsp:nvSpPr>
        <dsp:cNvPr id="0" name=""/>
        <dsp:cNvSpPr/>
      </dsp:nvSpPr>
      <dsp:spPr>
        <a:xfrm>
          <a:off x="1206" y="3020690"/>
          <a:ext cx="3363143" cy="13300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Domain: </a:t>
          </a:r>
          <a14:m xmlns:a14="http://schemas.microsoft.com/office/drawing/2010/main">
            <m:oMath xmlns:m="http://schemas.openxmlformats.org/officeDocument/2006/math">
              <m:r>
                <a:rPr lang="en-US" sz="2500" b="0" i="1" kern="1200" smtClean="0">
                  <a:latin typeface="Cambria Math" panose="02040503050406030204" pitchFamily="18" charset="0"/>
                </a:rPr>
                <m:t>𝑢</m:t>
              </m:r>
              <m:r>
                <a:rPr lang="en-US" sz="25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∈</m:t>
              </m:r>
              <m:r>
                <a:rPr lang="en-US" sz="25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ℝ</m:t>
              </m:r>
            </m:oMath>
          </a14:m>
          <a:r>
            <a:rPr lang="en-US" sz="2500" kern="1200" dirty="0"/>
            <a:t> (the real number line)</a:t>
          </a:r>
        </a:p>
      </dsp:txBody>
      <dsp:txXfrm>
        <a:off x="40162" y="3059646"/>
        <a:ext cx="3285231" cy="1252135"/>
      </dsp:txXfrm>
    </dsp:sp>
    <dsp:sp modelId="{35CF368E-C7F9-4D92-8B0F-B64EF07F2A3C}">
      <dsp:nvSpPr>
        <dsp:cNvPr id="0" name=""/>
        <dsp:cNvSpPr/>
      </dsp:nvSpPr>
      <dsp:spPr>
        <a:xfrm>
          <a:off x="3505602" y="3020690"/>
          <a:ext cx="3363143" cy="13300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 Range: </a:t>
          </a:r>
          <a14:m xmlns:a14="http://schemas.microsoft.com/office/drawing/2010/main">
            <m:oMath xmlns:m="http://schemas.openxmlformats.org/officeDocument/2006/math">
              <m:r>
                <a:rPr lang="en-US" sz="2500" b="0" i="0" kern="1200" smtClean="0">
                  <a:latin typeface="Cambria Math" panose="02040503050406030204" pitchFamily="18" charset="0"/>
                </a:rPr>
                <m:t>0</m:t>
              </m:r>
              <m:r>
                <a:rPr lang="en-US" sz="25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≤</m:t>
              </m:r>
              <m:r>
                <a:rPr lang="en-US" sz="2500" b="0" i="1" kern="1200" smtClean="0">
                  <a:latin typeface="Cambria Math" panose="02040503050406030204" pitchFamily="18" charset="0"/>
                </a:rPr>
                <m:t>𝑓</m:t>
              </m:r>
              <m:d>
                <m:dPr>
                  <m:ctrlPr>
                    <a:rPr lang="en-US" sz="25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2500" b="0" i="1" kern="1200" smtClean="0">
                      <a:latin typeface="Cambria Math" panose="02040503050406030204" pitchFamily="18" charset="0"/>
                    </a:rPr>
                    <m:t>𝑢</m:t>
                  </m:r>
                </m:e>
              </m:d>
              <m:r>
                <a:rPr lang="en-US" sz="25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≤1</m:t>
              </m:r>
            </m:oMath>
          </a14:m>
          <a:endParaRPr lang="en-US" sz="2500" kern="1200" dirty="0"/>
        </a:p>
      </dsp:txBody>
      <dsp:txXfrm>
        <a:off x="3544558" y="3059646"/>
        <a:ext cx="3285231" cy="1252135"/>
      </dsp:txXfrm>
    </dsp:sp>
    <dsp:sp modelId="{66534064-F5CF-4732-8208-D9D92E835D84}">
      <dsp:nvSpPr>
        <dsp:cNvPr id="0" name=""/>
        <dsp:cNvSpPr/>
      </dsp:nvSpPr>
      <dsp:spPr>
        <a:xfrm>
          <a:off x="7151249" y="1510645"/>
          <a:ext cx="3363143" cy="13300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2600" b="0" i="1" kern="1200" smtClean="0">
                    <a:latin typeface="Cambria Math" panose="02040503050406030204" pitchFamily="18" charset="0"/>
                  </a:rPr>
                  <m:t>𝑢</m:t>
                </m:r>
                <m:r>
                  <a:rPr lang="en-US" sz="2600" b="0" i="1" kern="1200" smtClean="0">
                    <a:latin typeface="Cambria Math" panose="02040503050406030204" pitchFamily="18" charset="0"/>
                  </a:rPr>
                  <m:t>=</m:t>
                </m:r>
                <m:sSub>
                  <m:sSubPr>
                    <m:ctrlPr>
                      <a:rPr lang="en-US" sz="26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2600" b="0" i="1" kern="1200" smtClean="0">
                        <a:latin typeface="Cambria Math" panose="02040503050406030204" pitchFamily="18" charset="0"/>
                      </a:rPr>
                      <m:t>𝑏</m:t>
                    </m:r>
                  </m:e>
                  <m:sub>
                    <m:r>
                      <a:rPr lang="en-US" sz="2600" b="0" i="1" kern="1200" smtClean="0">
                        <a:latin typeface="Cambria Math" panose="02040503050406030204" pitchFamily="18" charset="0"/>
                      </a:rPr>
                      <m:t>0</m:t>
                    </m:r>
                  </m:sub>
                </m:sSub>
                <m:r>
                  <a:rPr lang="en-US" sz="2600" b="0" i="1" kern="1200" smtClean="0">
                    <a:latin typeface="Cambria Math" panose="02040503050406030204" pitchFamily="18" charset="0"/>
                  </a:rPr>
                  <m:t>+</m:t>
                </m:r>
                <m:nary>
                  <m:naryPr>
                    <m:chr m:val="∑"/>
                    <m:limLoc m:val="subSup"/>
                    <m:ctrlPr>
                      <a:rPr lang="en-US" sz="2600" b="0" i="1" kern="1200" smtClean="0">
                        <a:latin typeface="Cambria Math" panose="02040503050406030204" pitchFamily="18" charset="0"/>
                      </a:rPr>
                    </m:ctrlPr>
                  </m:naryPr>
                  <m:sub>
                    <m:r>
                      <m:rPr>
                        <m:brk m:alnAt="25"/>
                      </m:rPr>
                      <a:rPr lang="en-US" sz="2600" b="0" i="1" kern="12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600" b="0" i="1" kern="1200" smtClean="0">
                        <a:latin typeface="Cambria Math" panose="02040503050406030204" pitchFamily="18" charset="0"/>
                      </a:rPr>
                      <m:t>=1</m:t>
                    </m:r>
                  </m:sub>
                  <m:sup>
                    <m:r>
                      <a:rPr lang="en-US" sz="2600" b="0" i="1" kern="1200" smtClean="0">
                        <a:latin typeface="Cambria Math" panose="02040503050406030204" pitchFamily="18" charset="0"/>
                      </a:rPr>
                      <m:t>𝑘</m:t>
                    </m:r>
                  </m:sup>
                  <m:e>
                    <m:sSub>
                      <m:sSubPr>
                        <m:ctrlPr>
                          <a:rPr lang="en-US" sz="2600" b="0" i="1" kern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kern="120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600" b="0" i="1" kern="120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600" b="0" i="1" kern="12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kern="120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kern="120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e>
                </m:nary>
              </m:oMath>
            </m:oMathPara>
          </a14:m>
          <a:endParaRPr lang="en-US" sz="2600" kern="1200" dirty="0"/>
        </a:p>
      </dsp:txBody>
      <dsp:txXfrm>
        <a:off x="7190205" y="1549601"/>
        <a:ext cx="3285231" cy="1252135"/>
      </dsp:txXfrm>
    </dsp:sp>
    <dsp:sp modelId="{BDEBD8D5-35E0-4A62-83EF-439AD168AEE3}">
      <dsp:nvSpPr>
        <dsp:cNvPr id="0" name=""/>
        <dsp:cNvSpPr/>
      </dsp:nvSpPr>
      <dsp:spPr>
        <a:xfrm>
          <a:off x="7151249" y="3020690"/>
          <a:ext cx="3363143" cy="133004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Trend: when </a:t>
          </a:r>
          <a14:m xmlns:a14="http://schemas.microsoft.com/office/drawing/2010/main">
            <m:oMath xmlns:m="http://schemas.openxmlformats.org/officeDocument/2006/math">
              <m:r>
                <a:rPr lang="en-US" sz="2500" b="0" i="1" kern="1200" smtClean="0">
                  <a:latin typeface="Cambria Math" panose="02040503050406030204" pitchFamily="18" charset="0"/>
                </a:rPr>
                <m:t>𝑢</m:t>
              </m:r>
            </m:oMath>
          </a14:m>
          <a:r>
            <a:rPr lang="en-US" sz="2500" kern="1200" dirty="0"/>
            <a:t> increases, so does </a:t>
          </a:r>
          <a14:m xmlns:a14="http://schemas.microsoft.com/office/drawing/2010/main">
            <m:oMath xmlns:m="http://schemas.openxmlformats.org/officeDocument/2006/math">
              <m:r>
                <a:rPr lang="en-US" sz="2500" b="0" i="1" kern="1200" smtClean="0">
                  <a:latin typeface="Cambria Math" panose="02040503050406030204" pitchFamily="18" charset="0"/>
                </a:rPr>
                <m:t>𝑓</m:t>
              </m:r>
              <m:d>
                <m:dPr>
                  <m:ctrlPr>
                    <a:rPr lang="en-US" sz="25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2500" b="0" i="1" kern="1200" smtClean="0">
                      <a:latin typeface="Cambria Math" panose="02040503050406030204" pitchFamily="18" charset="0"/>
                    </a:rPr>
                    <m:t>𝑢</m:t>
                  </m:r>
                </m:e>
              </m:d>
            </m:oMath>
          </a14:m>
          <a:endParaRPr lang="en-US" sz="2500" kern="1200" dirty="0"/>
        </a:p>
      </dsp:txBody>
      <dsp:txXfrm>
        <a:off x="7190205" y="3059646"/>
        <a:ext cx="3285231" cy="125213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37DD86-CDDB-4435-A43A-F043E2847C17}">
      <dsp:nvSpPr>
        <dsp:cNvPr id="0" name=""/>
        <dsp:cNvSpPr/>
      </dsp:nvSpPr>
      <dsp:spPr>
        <a:xfrm>
          <a:off x="291761" y="141766"/>
          <a:ext cx="3240863" cy="188186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983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Since BAD is 0 or 1, how can I observe the occurrence likelihood of a BAD loan?</a:t>
          </a:r>
        </a:p>
      </dsp:txBody>
      <dsp:txXfrm>
        <a:off x="291761" y="141766"/>
        <a:ext cx="3240863" cy="1881868"/>
      </dsp:txXfrm>
    </dsp:sp>
    <dsp:sp modelId="{CAD285CA-444C-49E1-9457-4F609F1D56CA}">
      <dsp:nvSpPr>
        <dsp:cNvPr id="0" name=""/>
        <dsp:cNvSpPr/>
      </dsp:nvSpPr>
      <dsp:spPr>
        <a:xfrm>
          <a:off x="0" y="155550"/>
          <a:ext cx="708938" cy="1063408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7000" r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ADE230-0071-4CE5-B2CF-A1797A2F51FC}">
      <dsp:nvSpPr>
        <dsp:cNvPr id="0" name=""/>
        <dsp:cNvSpPr/>
      </dsp:nvSpPr>
      <dsp:spPr>
        <a:xfrm>
          <a:off x="291761" y="2139540"/>
          <a:ext cx="3240863" cy="207003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983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What if I look at groups of observations by predictor values?</a:t>
          </a:r>
        </a:p>
      </dsp:txBody>
      <dsp:txXfrm>
        <a:off x="291761" y="2139540"/>
        <a:ext cx="3240863" cy="2070030"/>
      </dsp:txXfrm>
    </dsp:sp>
    <dsp:sp modelId="{A983A40C-7A63-4078-8579-FB47E1089E20}">
      <dsp:nvSpPr>
        <dsp:cNvPr id="0" name=""/>
        <dsp:cNvSpPr/>
      </dsp:nvSpPr>
      <dsp:spPr>
        <a:xfrm>
          <a:off x="0" y="2176646"/>
          <a:ext cx="708938" cy="1063408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44E1E5-4B0C-444E-AFD1-7D205064D724}">
      <dsp:nvSpPr>
        <dsp:cNvPr id="0" name=""/>
        <dsp:cNvSpPr/>
      </dsp:nvSpPr>
      <dsp:spPr>
        <a:xfrm>
          <a:off x="1577339" y="0"/>
          <a:ext cx="8938260" cy="130540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Group the observations by values of the predictors for consideration</a:t>
          </a:r>
        </a:p>
      </dsp:txBody>
      <dsp:txXfrm>
        <a:off x="2930765" y="38234"/>
        <a:ext cx="7546600" cy="1228933"/>
      </dsp:txXfrm>
    </dsp:sp>
    <dsp:sp modelId="{9D825B01-F274-4E42-8F59-90C56B35BAAC}">
      <dsp:nvSpPr>
        <dsp:cNvPr id="0" name=""/>
        <dsp:cNvSpPr/>
      </dsp:nvSpPr>
      <dsp:spPr>
        <a:xfrm>
          <a:off x="779374" y="1522968"/>
          <a:ext cx="8938260" cy="130540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Count the occurrences (i.e., the frequencies) of the target categories in each group</a:t>
          </a:r>
        </a:p>
      </dsp:txBody>
      <dsp:txXfrm>
        <a:off x="2454789" y="1561202"/>
        <a:ext cx="7224611" cy="1228933"/>
      </dsp:txXfrm>
    </dsp:sp>
    <dsp:sp modelId="{74ADF6F3-7C52-487D-9FB8-FDED739A6EF0}">
      <dsp:nvSpPr>
        <dsp:cNvPr id="0" name=""/>
        <dsp:cNvSpPr/>
      </dsp:nvSpPr>
      <dsp:spPr>
        <a:xfrm>
          <a:off x="0" y="3045936"/>
          <a:ext cx="8938260" cy="130540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Analyze how the predictor values influence the relative frequencies of the target categories  </a:t>
          </a:r>
        </a:p>
      </dsp:txBody>
      <dsp:txXfrm>
        <a:off x="1675414" y="3084170"/>
        <a:ext cx="7224611" cy="1228933"/>
      </dsp:txXfrm>
    </dsp:sp>
    <dsp:sp modelId="{536B2450-8004-41BF-B4FD-77A1E24A5E36}">
      <dsp:nvSpPr>
        <dsp:cNvPr id="0" name=""/>
        <dsp:cNvSpPr/>
      </dsp:nvSpPr>
      <dsp:spPr>
        <a:xfrm>
          <a:off x="157733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rgbClr val="FFFF00">
            <a:alpha val="90000"/>
          </a:srgb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768254" y="989929"/>
        <a:ext cx="466680" cy="638504"/>
      </dsp:txXfrm>
    </dsp:sp>
    <dsp:sp modelId="{8DC663A5-FE1B-4559-979D-56A21D58D441}">
      <dsp:nvSpPr>
        <dsp:cNvPr id="0" name=""/>
        <dsp:cNvSpPr/>
      </dsp:nvSpPr>
      <dsp:spPr>
        <a:xfrm>
          <a:off x="78866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rgbClr val="FFFF00">
            <a:alpha val="90000"/>
          </a:srgb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79584" y="2504195"/>
        <a:ext cx="466680" cy="63850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37DD86-CDDB-4435-A43A-F043E2847C17}">
      <dsp:nvSpPr>
        <dsp:cNvPr id="0" name=""/>
        <dsp:cNvSpPr/>
      </dsp:nvSpPr>
      <dsp:spPr>
        <a:xfrm>
          <a:off x="942642" y="91364"/>
          <a:ext cx="3321174" cy="192850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2982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What about the interval predictors?</a:t>
          </a:r>
        </a:p>
      </dsp:txBody>
      <dsp:txXfrm>
        <a:off x="942642" y="91364"/>
        <a:ext cx="3321174" cy="1928502"/>
      </dsp:txXfrm>
    </dsp:sp>
    <dsp:sp modelId="{CAD285CA-444C-49E1-9457-4F609F1D56CA}">
      <dsp:nvSpPr>
        <dsp:cNvPr id="0" name=""/>
        <dsp:cNvSpPr/>
      </dsp:nvSpPr>
      <dsp:spPr>
        <a:xfrm>
          <a:off x="643651" y="105490"/>
          <a:ext cx="726507" cy="1089760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7000" r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ADE230-0071-4CE5-B2CF-A1797A2F51FC}">
      <dsp:nvSpPr>
        <dsp:cNvPr id="0" name=""/>
        <dsp:cNvSpPr/>
      </dsp:nvSpPr>
      <dsp:spPr>
        <a:xfrm>
          <a:off x="942642" y="2138645"/>
          <a:ext cx="3321174" cy="212132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2982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Even though DEROG is an interval variable, we will treat it as a categorical variable </a:t>
          </a:r>
          <a:r>
            <a:rPr lang="en-US" sz="2200" u="sng" kern="1200" dirty="0"/>
            <a:t>only</a:t>
          </a:r>
          <a:r>
            <a:rPr lang="en-US" sz="2200" kern="1200" dirty="0"/>
            <a:t> for the purpose of aggregation.</a:t>
          </a:r>
        </a:p>
      </dsp:txBody>
      <dsp:txXfrm>
        <a:off x="942642" y="2138645"/>
        <a:ext cx="3321174" cy="2121327"/>
      </dsp:txXfrm>
    </dsp:sp>
    <dsp:sp modelId="{A983A40C-7A63-4078-8579-FB47E1089E20}">
      <dsp:nvSpPr>
        <dsp:cNvPr id="0" name=""/>
        <dsp:cNvSpPr/>
      </dsp:nvSpPr>
      <dsp:spPr>
        <a:xfrm>
          <a:off x="643651" y="2176670"/>
          <a:ext cx="726507" cy="1089760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62C9F-D123-426A-8EC9-13DFA1E79D55}">
      <dsp:nvSpPr>
        <dsp:cNvPr id="0" name=""/>
        <dsp:cNvSpPr/>
      </dsp:nvSpPr>
      <dsp:spPr>
        <a:xfrm>
          <a:off x="5262" y="0"/>
          <a:ext cx="5062686" cy="43513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/>
            <a:t>Forward Selection</a:t>
          </a:r>
        </a:p>
      </dsp:txBody>
      <dsp:txXfrm>
        <a:off x="5262" y="0"/>
        <a:ext cx="5062686" cy="1305401"/>
      </dsp:txXfrm>
    </dsp:sp>
    <dsp:sp modelId="{C3374916-4E9D-423E-B84A-F2A6C0DAE95A}">
      <dsp:nvSpPr>
        <dsp:cNvPr id="0" name=""/>
        <dsp:cNvSpPr/>
      </dsp:nvSpPr>
      <dsp:spPr>
        <a:xfrm>
          <a:off x="511531" y="1305773"/>
          <a:ext cx="4050149" cy="854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Start with a model</a:t>
          </a:r>
          <a:br>
            <a:rPr lang="en-US" sz="2000" kern="1200" dirty="0"/>
          </a:br>
          <a:r>
            <a:rPr lang="en-US" sz="2000" kern="1200" dirty="0"/>
            <a:t>without any predictor</a:t>
          </a:r>
        </a:p>
      </dsp:txBody>
      <dsp:txXfrm>
        <a:off x="536569" y="1330811"/>
        <a:ext cx="4000073" cy="804787"/>
      </dsp:txXfrm>
    </dsp:sp>
    <dsp:sp modelId="{22C78200-B61B-4E25-BA51-E0698BD002D6}">
      <dsp:nvSpPr>
        <dsp:cNvPr id="0" name=""/>
        <dsp:cNvSpPr/>
      </dsp:nvSpPr>
      <dsp:spPr>
        <a:xfrm>
          <a:off x="511531" y="2292154"/>
          <a:ext cx="4050149" cy="854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Enter predictor into the model</a:t>
          </a:r>
          <a:br>
            <a:rPr lang="en-US" sz="2000" kern="1200" dirty="0"/>
          </a:br>
          <a:r>
            <a:rPr lang="en-US" sz="2000" kern="1200" dirty="0"/>
            <a:t>one at a time</a:t>
          </a:r>
        </a:p>
      </dsp:txBody>
      <dsp:txXfrm>
        <a:off x="536569" y="2317192"/>
        <a:ext cx="4000073" cy="804787"/>
      </dsp:txXfrm>
    </dsp:sp>
    <dsp:sp modelId="{E018CFC8-6683-464B-85C4-52393BCB1447}">
      <dsp:nvSpPr>
        <dsp:cNvPr id="0" name=""/>
        <dsp:cNvSpPr/>
      </dsp:nvSpPr>
      <dsp:spPr>
        <a:xfrm>
          <a:off x="511531" y="3278535"/>
          <a:ext cx="4050149" cy="854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Test if adding the predictor will</a:t>
          </a:r>
          <a:br>
            <a:rPr lang="en-US" sz="2000" kern="1200" dirty="0"/>
          </a:br>
          <a:r>
            <a:rPr lang="en-US" sz="2000" kern="1200" dirty="0"/>
            <a:t>improve the model goodness-of-fit</a:t>
          </a:r>
        </a:p>
      </dsp:txBody>
      <dsp:txXfrm>
        <a:off x="536569" y="3303573"/>
        <a:ext cx="4000073" cy="804787"/>
      </dsp:txXfrm>
    </dsp:sp>
    <dsp:sp modelId="{878780AE-5F98-4FB8-A807-95B870A90BE7}">
      <dsp:nvSpPr>
        <dsp:cNvPr id="0" name=""/>
        <dsp:cNvSpPr/>
      </dsp:nvSpPr>
      <dsp:spPr>
        <a:xfrm>
          <a:off x="5447650" y="0"/>
          <a:ext cx="5062686" cy="43513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/>
            <a:t>Backward Selection</a:t>
          </a:r>
        </a:p>
      </dsp:txBody>
      <dsp:txXfrm>
        <a:off x="5447650" y="0"/>
        <a:ext cx="5062686" cy="1305401"/>
      </dsp:txXfrm>
    </dsp:sp>
    <dsp:sp modelId="{A825E8D4-4FD9-41DB-B4C2-3CB9E1186438}">
      <dsp:nvSpPr>
        <dsp:cNvPr id="0" name=""/>
        <dsp:cNvSpPr/>
      </dsp:nvSpPr>
      <dsp:spPr>
        <a:xfrm>
          <a:off x="5953919" y="1305773"/>
          <a:ext cx="4050149" cy="854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Start with a model</a:t>
          </a:r>
          <a:br>
            <a:rPr lang="en-US" sz="2000" kern="1200" dirty="0"/>
          </a:br>
          <a:r>
            <a:rPr lang="en-US" sz="2000" kern="1200" dirty="0"/>
            <a:t>with ALL the predictors</a:t>
          </a:r>
        </a:p>
      </dsp:txBody>
      <dsp:txXfrm>
        <a:off x="5978957" y="1330811"/>
        <a:ext cx="4000073" cy="804787"/>
      </dsp:txXfrm>
    </dsp:sp>
    <dsp:sp modelId="{4B696794-82E2-4FBA-B6D3-79BD95C088C4}">
      <dsp:nvSpPr>
        <dsp:cNvPr id="0" name=""/>
        <dsp:cNvSpPr/>
      </dsp:nvSpPr>
      <dsp:spPr>
        <a:xfrm>
          <a:off x="5953919" y="2292154"/>
          <a:ext cx="4050149" cy="854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Remove predictor from the model</a:t>
          </a:r>
          <a:br>
            <a:rPr lang="en-US" sz="2000" kern="1200" dirty="0"/>
          </a:br>
          <a:r>
            <a:rPr lang="en-US" sz="2000" kern="1200" dirty="0"/>
            <a:t>one at a time</a:t>
          </a:r>
        </a:p>
      </dsp:txBody>
      <dsp:txXfrm>
        <a:off x="5978957" y="2317192"/>
        <a:ext cx="4000073" cy="804787"/>
      </dsp:txXfrm>
    </dsp:sp>
    <dsp:sp modelId="{9F2ABA80-C69A-4717-830B-E90050F1D984}">
      <dsp:nvSpPr>
        <dsp:cNvPr id="0" name=""/>
        <dsp:cNvSpPr/>
      </dsp:nvSpPr>
      <dsp:spPr>
        <a:xfrm>
          <a:off x="5953919" y="3278535"/>
          <a:ext cx="4050149" cy="854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Test if removing the predictor will</a:t>
          </a:r>
          <a:br>
            <a:rPr lang="en-US" sz="2000" kern="1200" dirty="0"/>
          </a:br>
          <a:r>
            <a:rPr lang="en-US" sz="2000" u="sng" kern="1200" dirty="0"/>
            <a:t>not</a:t>
          </a:r>
          <a:r>
            <a:rPr lang="en-US" sz="2000" kern="1200" dirty="0"/>
            <a:t> reduce the model goodness-of-fit</a:t>
          </a:r>
        </a:p>
      </dsp:txBody>
      <dsp:txXfrm>
        <a:off x="5978957" y="3303573"/>
        <a:ext cx="4000073" cy="80478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189836-DC3E-4093-8570-24D08A4279FE}">
      <dsp:nvSpPr>
        <dsp:cNvPr id="0" name=""/>
        <dsp:cNvSpPr/>
      </dsp:nvSpPr>
      <dsp:spPr>
        <a:xfrm>
          <a:off x="658593" y="190362"/>
          <a:ext cx="4114783" cy="4114783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Model 1</a:t>
          </a:r>
          <a:r>
            <a:rPr lang="en-US" sz="2400" kern="1200" dirty="0"/>
            <a:t> </a:t>
          </a:r>
        </a:p>
      </dsp:txBody>
      <dsp:txXfrm>
        <a:off x="1635854" y="498971"/>
        <a:ext cx="2160261" cy="699513"/>
      </dsp:txXfrm>
    </dsp:sp>
    <dsp:sp modelId="{A2B0D391-91AF-452A-B17E-B4051899FF8A}">
      <dsp:nvSpPr>
        <dsp:cNvPr id="0" name=""/>
        <dsp:cNvSpPr/>
      </dsp:nvSpPr>
      <dsp:spPr>
        <a:xfrm>
          <a:off x="1534313" y="1723605"/>
          <a:ext cx="2363344" cy="2172173"/>
        </a:xfrm>
        <a:prstGeom prst="ellipse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Model 0</a:t>
          </a:r>
        </a:p>
      </dsp:txBody>
      <dsp:txXfrm>
        <a:off x="1880416" y="2266649"/>
        <a:ext cx="1671137" cy="108608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189836-DC3E-4093-8570-24D08A4279FE}">
      <dsp:nvSpPr>
        <dsp:cNvPr id="0" name=""/>
        <dsp:cNvSpPr/>
      </dsp:nvSpPr>
      <dsp:spPr>
        <a:xfrm>
          <a:off x="658593" y="190362"/>
          <a:ext cx="4114783" cy="4114783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Model 1</a:t>
          </a:r>
          <a:r>
            <a:rPr lang="en-US" sz="2400" kern="1200" dirty="0"/>
            <a:t> </a:t>
          </a:r>
        </a:p>
      </dsp:txBody>
      <dsp:txXfrm>
        <a:off x="1635854" y="498971"/>
        <a:ext cx="2160261" cy="699513"/>
      </dsp:txXfrm>
    </dsp:sp>
    <dsp:sp modelId="{A2B0D391-91AF-452A-B17E-B4051899FF8A}">
      <dsp:nvSpPr>
        <dsp:cNvPr id="0" name=""/>
        <dsp:cNvSpPr/>
      </dsp:nvSpPr>
      <dsp:spPr>
        <a:xfrm>
          <a:off x="1534313" y="1723605"/>
          <a:ext cx="2363344" cy="2172173"/>
        </a:xfrm>
        <a:prstGeom prst="ellipse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Model 0</a:t>
          </a:r>
        </a:p>
      </dsp:txBody>
      <dsp:txXfrm>
        <a:off x="1880416" y="2266649"/>
        <a:ext cx="1671137" cy="108608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5BF455-2CB8-4159-9028-28DEECC64F43}">
      <dsp:nvSpPr>
        <dsp:cNvPr id="0" name=""/>
        <dsp:cNvSpPr/>
      </dsp:nvSpPr>
      <dsp:spPr>
        <a:xfrm>
          <a:off x="0" y="0"/>
          <a:ext cx="5431972" cy="2001440"/>
        </a:xfrm>
        <a:prstGeom prst="roundRect">
          <a:avLst>
            <a:gd name="adj" fmla="val 10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B26260-4B03-40A9-A798-3C3245CCE4EB}">
      <dsp:nvSpPr>
        <dsp:cNvPr id="0" name=""/>
        <dsp:cNvSpPr/>
      </dsp:nvSpPr>
      <dsp:spPr>
        <a:xfrm>
          <a:off x="163582" y="266858"/>
          <a:ext cx="2430860" cy="146772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33000" b="-3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0865B9-C743-4EE4-A11D-784C5FB2F874}">
      <dsp:nvSpPr>
        <dsp:cNvPr id="0" name=""/>
        <dsp:cNvSpPr/>
      </dsp:nvSpPr>
      <dsp:spPr>
        <a:xfrm rot="10800000">
          <a:off x="163582" y="2001440"/>
          <a:ext cx="2430860" cy="2446204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1. Model 1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2. Model 0</a:t>
          </a:r>
        </a:p>
      </dsp:txBody>
      <dsp:txXfrm rot="10800000">
        <a:off x="238339" y="2001440"/>
        <a:ext cx="2281346" cy="2371447"/>
      </dsp:txXfrm>
    </dsp:sp>
    <dsp:sp modelId="{D0B7F456-C0C3-4B65-A021-728BA5C9C890}">
      <dsp:nvSpPr>
        <dsp:cNvPr id="0" name=""/>
        <dsp:cNvSpPr/>
      </dsp:nvSpPr>
      <dsp:spPr>
        <a:xfrm rot="10800000">
          <a:off x="2837529" y="266858"/>
          <a:ext cx="2430860" cy="146772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33000" b="-3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3222B3-76CF-4A5A-923C-EDD1A7093913}">
      <dsp:nvSpPr>
        <dsp:cNvPr id="0" name=""/>
        <dsp:cNvSpPr/>
      </dsp:nvSpPr>
      <dsp:spPr>
        <a:xfrm rot="10800000">
          <a:off x="2837529" y="2001440"/>
          <a:ext cx="2430860" cy="2446204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1. Model 0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2. Model 1</a:t>
          </a:r>
        </a:p>
      </dsp:txBody>
      <dsp:txXfrm rot="10800000">
        <a:off x="2912286" y="2001440"/>
        <a:ext cx="2281346" cy="237144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DA406D-DFFC-4F9F-ACCF-A64B8F647204}">
      <dsp:nvSpPr>
        <dsp:cNvPr id="0" name=""/>
        <dsp:cNvSpPr/>
      </dsp:nvSpPr>
      <dsp:spPr>
        <a:xfrm>
          <a:off x="5225" y="0"/>
          <a:ext cx="5026998" cy="453654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/>
            <a:t>Forward Selection</a:t>
          </a:r>
        </a:p>
      </dsp:txBody>
      <dsp:txXfrm>
        <a:off x="5225" y="0"/>
        <a:ext cx="5026998" cy="1360963"/>
      </dsp:txXfrm>
    </dsp:sp>
    <dsp:sp modelId="{AA36511D-9702-44D9-8F1A-4F6EE1A5031B}">
      <dsp:nvSpPr>
        <dsp:cNvPr id="0" name=""/>
        <dsp:cNvSpPr/>
      </dsp:nvSpPr>
      <dsp:spPr>
        <a:xfrm>
          <a:off x="507925" y="1362292"/>
          <a:ext cx="4021598" cy="13678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Consider only predictors whose significances are </a:t>
          </a:r>
          <a:r>
            <a:rPr lang="en-US" sz="2400" u="sng" kern="1200" dirty="0"/>
            <a:t>less</a:t>
          </a:r>
          <a:r>
            <a:rPr lang="en-US" sz="2400" kern="1200" dirty="0"/>
            <a:t> than 5%</a:t>
          </a:r>
        </a:p>
      </dsp:txBody>
      <dsp:txXfrm>
        <a:off x="547987" y="1402354"/>
        <a:ext cx="3941474" cy="1287706"/>
      </dsp:txXfrm>
    </dsp:sp>
    <dsp:sp modelId="{D868FCE1-307C-4323-A65B-9A53F275CBB4}">
      <dsp:nvSpPr>
        <dsp:cNvPr id="0" name=""/>
        <dsp:cNvSpPr/>
      </dsp:nvSpPr>
      <dsp:spPr>
        <a:xfrm>
          <a:off x="507925" y="2940558"/>
          <a:ext cx="4021598" cy="13678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Enter the predictor which has the </a:t>
          </a:r>
          <a:r>
            <a:rPr lang="en-US" sz="2400" u="sng" kern="1200" dirty="0"/>
            <a:t>lowest</a:t>
          </a:r>
          <a:r>
            <a:rPr lang="en-US" sz="2400" kern="1200" dirty="0"/>
            <a:t> significance value into the current model </a:t>
          </a:r>
          <a:endParaRPr lang="en-US" sz="2500" kern="1200" dirty="0"/>
        </a:p>
      </dsp:txBody>
      <dsp:txXfrm>
        <a:off x="547987" y="2980620"/>
        <a:ext cx="3941474" cy="1287706"/>
      </dsp:txXfrm>
    </dsp:sp>
    <dsp:sp modelId="{44256CF2-7986-4C8D-A345-E9C8FFE9733E}">
      <dsp:nvSpPr>
        <dsp:cNvPr id="0" name=""/>
        <dsp:cNvSpPr/>
      </dsp:nvSpPr>
      <dsp:spPr>
        <a:xfrm>
          <a:off x="5409248" y="0"/>
          <a:ext cx="5026998" cy="453654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/>
            <a:t>Backward Selection</a:t>
          </a:r>
        </a:p>
      </dsp:txBody>
      <dsp:txXfrm>
        <a:off x="5409248" y="0"/>
        <a:ext cx="5026998" cy="1360963"/>
      </dsp:txXfrm>
    </dsp:sp>
    <dsp:sp modelId="{81F7FEEA-F250-43E0-BE2C-5BF4F985C3CB}">
      <dsp:nvSpPr>
        <dsp:cNvPr id="0" name=""/>
        <dsp:cNvSpPr/>
      </dsp:nvSpPr>
      <dsp:spPr>
        <a:xfrm>
          <a:off x="5911948" y="1362292"/>
          <a:ext cx="4021598" cy="13678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Consider only  predictors whose significances are </a:t>
          </a:r>
          <a:r>
            <a:rPr lang="en-US" sz="2400" u="sng" kern="1200" dirty="0"/>
            <a:t>greater</a:t>
          </a:r>
          <a:r>
            <a:rPr lang="en-US" sz="2400" kern="1200" dirty="0"/>
            <a:t> than 5%</a:t>
          </a:r>
        </a:p>
      </dsp:txBody>
      <dsp:txXfrm>
        <a:off x="5952010" y="1402354"/>
        <a:ext cx="3941474" cy="1287706"/>
      </dsp:txXfrm>
    </dsp:sp>
    <dsp:sp modelId="{930E8D5F-E692-4050-8697-585C8C1A5CA1}">
      <dsp:nvSpPr>
        <dsp:cNvPr id="0" name=""/>
        <dsp:cNvSpPr/>
      </dsp:nvSpPr>
      <dsp:spPr>
        <a:xfrm>
          <a:off x="5911948" y="2940558"/>
          <a:ext cx="4021598" cy="13678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Remove the predictor which has the </a:t>
          </a:r>
          <a:r>
            <a:rPr lang="en-US" sz="2400" u="sng" kern="1200" dirty="0"/>
            <a:t>highest</a:t>
          </a:r>
          <a:r>
            <a:rPr lang="en-US" sz="2400" kern="1200" dirty="0"/>
            <a:t> significance value from the current model </a:t>
          </a:r>
        </a:p>
      </dsp:txBody>
      <dsp:txXfrm>
        <a:off x="5952010" y="2980620"/>
        <a:ext cx="3941474" cy="128770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BAE77E-8262-457E-913B-42E1D05F62D5}">
      <dsp:nvSpPr>
        <dsp:cNvPr id="0" name=""/>
        <dsp:cNvSpPr/>
      </dsp:nvSpPr>
      <dsp:spPr>
        <a:xfrm>
          <a:off x="1577339" y="0"/>
          <a:ext cx="8938260" cy="130540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Model 0: Origin = Intercept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 other words, it is the Intercept Only model</a:t>
          </a:r>
        </a:p>
      </dsp:txBody>
      <dsp:txXfrm>
        <a:off x="2930765" y="38234"/>
        <a:ext cx="7546600" cy="1228933"/>
      </dsp:txXfrm>
    </dsp:sp>
    <dsp:sp modelId="{80AD429F-3734-42E2-B134-5E90F018E842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Consider Model 1: Origin = Intercept + &lt;predictor&gt;</a:t>
          </a:r>
          <a:br>
            <a:rPr lang="en-US" sz="2400" kern="1200" dirty="0"/>
          </a:br>
          <a:r>
            <a:rPr lang="en-US" sz="2400" kern="1200" dirty="0"/>
            <a:t>&lt;predictor&gt; = </a:t>
          </a:r>
          <a:r>
            <a:rPr lang="en-US" sz="2400" kern="1200" dirty="0" err="1"/>
            <a:t>DriveTrain</a:t>
          </a:r>
          <a:r>
            <a:rPr lang="en-US" sz="2400" kern="1200" dirty="0"/>
            <a:t>, Weight</a:t>
          </a:r>
        </a:p>
      </dsp:txBody>
      <dsp:txXfrm>
        <a:off x="2464084" y="1561202"/>
        <a:ext cx="7224611" cy="1228933"/>
      </dsp:txXfrm>
    </dsp:sp>
    <dsp:sp modelId="{DFDF147B-7A50-4DA8-8DED-3156206D1882}">
      <dsp:nvSpPr>
        <dsp:cNvPr id="0" name=""/>
        <dsp:cNvSpPr/>
      </dsp:nvSpPr>
      <dsp:spPr>
        <a:xfrm>
          <a:off x="0" y="3045936"/>
          <a:ext cx="8938260" cy="1305401"/>
        </a:xfrm>
        <a:prstGeom prst="roundRect">
          <a:avLst>
            <a:gd name="adj" fmla="val 1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Calculate the Deviance test statistic and then use the Chi-square significance value to determine if the &lt;predictor&gt; will improve model goodness-of-fit</a:t>
          </a:r>
        </a:p>
      </dsp:txBody>
      <dsp:txXfrm>
        <a:off x="1675414" y="3084170"/>
        <a:ext cx="7224611" cy="1228933"/>
      </dsp:txXfrm>
    </dsp:sp>
    <dsp:sp modelId="{31E4C65A-9D11-4F89-8549-076ACF2EFF79}">
      <dsp:nvSpPr>
        <dsp:cNvPr id="0" name=""/>
        <dsp:cNvSpPr/>
      </dsp:nvSpPr>
      <dsp:spPr>
        <a:xfrm>
          <a:off x="157733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rgbClr val="00B050">
            <a:alpha val="90000"/>
          </a:srgb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768254" y="989929"/>
        <a:ext cx="466680" cy="638504"/>
      </dsp:txXfrm>
    </dsp:sp>
    <dsp:sp modelId="{38B5AD26-B78B-4D4C-88B9-0C8BF1EA531F}">
      <dsp:nvSpPr>
        <dsp:cNvPr id="0" name=""/>
        <dsp:cNvSpPr/>
      </dsp:nvSpPr>
      <dsp:spPr>
        <a:xfrm>
          <a:off x="78866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rgbClr val="00B050">
            <a:alpha val="90000"/>
          </a:srgb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79584" y="2504195"/>
        <a:ext cx="466680" cy="6385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E8DBAC-02D6-47AE-BB0D-0A18A18D8490}">
      <dsp:nvSpPr>
        <dsp:cNvPr id="0" name=""/>
        <dsp:cNvSpPr/>
      </dsp:nvSpPr>
      <dsp:spPr>
        <a:xfrm>
          <a:off x="1206" y="600"/>
          <a:ext cx="10513186" cy="1330047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I built a model to predict a customer’s likelihood to respond to my market campaign</a:t>
          </a:r>
        </a:p>
      </dsp:txBody>
      <dsp:txXfrm>
        <a:off x="40162" y="39556"/>
        <a:ext cx="10435274" cy="1252135"/>
      </dsp:txXfrm>
    </dsp:sp>
    <dsp:sp modelId="{E4DB7E2A-157A-43D8-A4B3-FB93230A6DD4}">
      <dsp:nvSpPr>
        <dsp:cNvPr id="0" name=""/>
        <dsp:cNvSpPr/>
      </dsp:nvSpPr>
      <dsp:spPr>
        <a:xfrm>
          <a:off x="1206" y="1510645"/>
          <a:ext cx="6867539" cy="13300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 should contact the customers who are </a:t>
          </a:r>
          <a:r>
            <a:rPr lang="en-US" sz="2500" u="sng" kern="1200" dirty="0"/>
            <a:t>more likely</a:t>
          </a:r>
          <a:r>
            <a:rPr lang="en-US" sz="2500" kern="1200" dirty="0"/>
            <a:t> to respond according to the model</a:t>
          </a:r>
        </a:p>
      </dsp:txBody>
      <dsp:txXfrm>
        <a:off x="40162" y="1549601"/>
        <a:ext cx="6789627" cy="1252135"/>
      </dsp:txXfrm>
    </dsp:sp>
    <dsp:sp modelId="{C0AC180C-6368-424F-B7EA-EFD750AE10A6}">
      <dsp:nvSpPr>
        <dsp:cNvPr id="0" name=""/>
        <dsp:cNvSpPr/>
      </dsp:nvSpPr>
      <dsp:spPr>
        <a:xfrm>
          <a:off x="1206" y="3020690"/>
          <a:ext cx="3363143" cy="1330047"/>
        </a:xfrm>
        <a:prstGeom prst="roundRect">
          <a:avLst>
            <a:gd name="adj" fmla="val 10000"/>
          </a:avLst>
        </a:prstGeom>
        <a:solidFill>
          <a:srgbClr val="094BB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How should I choose the customers to contact?</a:t>
          </a:r>
        </a:p>
      </dsp:txBody>
      <dsp:txXfrm>
        <a:off x="40162" y="3059646"/>
        <a:ext cx="3285231" cy="1252135"/>
      </dsp:txXfrm>
    </dsp:sp>
    <dsp:sp modelId="{061A50ED-CC61-4A1B-9604-32C313B14F21}">
      <dsp:nvSpPr>
        <dsp:cNvPr id="0" name=""/>
        <dsp:cNvSpPr/>
      </dsp:nvSpPr>
      <dsp:spPr>
        <a:xfrm>
          <a:off x="3505602" y="3020690"/>
          <a:ext cx="3363143" cy="1330047"/>
        </a:xfrm>
        <a:prstGeom prst="roundRect">
          <a:avLst>
            <a:gd name="adj" fmla="val 10000"/>
          </a:avLst>
        </a:prstGeom>
        <a:solidFill>
          <a:srgbClr val="094BB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What percentage of customers should I contact?</a:t>
          </a:r>
        </a:p>
      </dsp:txBody>
      <dsp:txXfrm>
        <a:off x="3544558" y="3059646"/>
        <a:ext cx="3285231" cy="1252135"/>
      </dsp:txXfrm>
    </dsp:sp>
    <dsp:sp modelId="{9D9DBC22-2082-4647-A48F-560DBA936674}">
      <dsp:nvSpPr>
        <dsp:cNvPr id="0" name=""/>
        <dsp:cNvSpPr/>
      </dsp:nvSpPr>
      <dsp:spPr>
        <a:xfrm>
          <a:off x="7151249" y="1510645"/>
          <a:ext cx="3363143" cy="13300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 have limited resources (e.g., budget, time)</a:t>
          </a:r>
        </a:p>
      </dsp:txBody>
      <dsp:txXfrm>
        <a:off x="7190205" y="1549601"/>
        <a:ext cx="3285231" cy="1252135"/>
      </dsp:txXfrm>
    </dsp:sp>
    <dsp:sp modelId="{2533C138-E3AF-4577-8183-5CD76E3785F4}">
      <dsp:nvSpPr>
        <dsp:cNvPr id="0" name=""/>
        <dsp:cNvSpPr/>
      </dsp:nvSpPr>
      <dsp:spPr>
        <a:xfrm>
          <a:off x="7151249" y="3020690"/>
          <a:ext cx="3363143" cy="1330047"/>
        </a:xfrm>
        <a:prstGeom prst="roundRect">
          <a:avLst>
            <a:gd name="adj" fmla="val 10000"/>
          </a:avLst>
        </a:prstGeom>
        <a:solidFill>
          <a:srgbClr val="094BB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What will be the response rate of the customers?</a:t>
          </a:r>
        </a:p>
      </dsp:txBody>
      <dsp:txXfrm>
        <a:off x="7190205" y="3059646"/>
        <a:ext cx="3285231" cy="1252135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BAE77E-8262-457E-913B-42E1D05F62D5}">
      <dsp:nvSpPr>
        <dsp:cNvPr id="0" name=""/>
        <dsp:cNvSpPr/>
      </dsp:nvSpPr>
      <dsp:spPr>
        <a:xfrm>
          <a:off x="1577339" y="0"/>
          <a:ext cx="8938260" cy="130540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Model 0: Origin = Intercept + </a:t>
          </a:r>
          <a:r>
            <a:rPr lang="en-US" sz="2400" kern="1200" dirty="0" err="1"/>
            <a:t>DriveTrain</a:t>
          </a:r>
          <a:r>
            <a:rPr lang="en-US" sz="2400" kern="1200" dirty="0"/>
            <a:t> + Weight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 other words, it is the Full Main Effect model</a:t>
          </a:r>
        </a:p>
      </dsp:txBody>
      <dsp:txXfrm>
        <a:off x="2930765" y="38234"/>
        <a:ext cx="7546600" cy="1228933"/>
      </dsp:txXfrm>
    </dsp:sp>
    <dsp:sp modelId="{80AD429F-3734-42E2-B134-5E90F018E842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Consider Model 1: Origin = Intercept + </a:t>
          </a:r>
          <a:r>
            <a:rPr lang="en-US" sz="2400" kern="1200" dirty="0" err="1"/>
            <a:t>DriveTrain</a:t>
          </a:r>
          <a:r>
            <a:rPr lang="en-US" sz="2400" kern="1200" dirty="0"/>
            <a:t> + Weight - &lt;predictor&gt;</a:t>
          </a:r>
          <a:br>
            <a:rPr lang="en-US" sz="2400" kern="1200" dirty="0"/>
          </a:br>
          <a:r>
            <a:rPr lang="en-US" sz="2400" kern="1200" dirty="0"/>
            <a:t>&lt;predictor&gt; = </a:t>
          </a:r>
          <a:r>
            <a:rPr lang="en-US" sz="2400" kern="1200" dirty="0" err="1"/>
            <a:t>DriveTrain</a:t>
          </a:r>
          <a:r>
            <a:rPr lang="en-US" sz="2400" kern="1200" dirty="0"/>
            <a:t>, Weight</a:t>
          </a:r>
        </a:p>
      </dsp:txBody>
      <dsp:txXfrm>
        <a:off x="2464084" y="1561202"/>
        <a:ext cx="7224611" cy="1228933"/>
      </dsp:txXfrm>
    </dsp:sp>
    <dsp:sp modelId="{DFDF147B-7A50-4DA8-8DED-3156206D1882}">
      <dsp:nvSpPr>
        <dsp:cNvPr id="0" name=""/>
        <dsp:cNvSpPr/>
      </dsp:nvSpPr>
      <dsp:spPr>
        <a:xfrm>
          <a:off x="0" y="3045936"/>
          <a:ext cx="8938260" cy="1305401"/>
        </a:xfrm>
        <a:prstGeom prst="roundRect">
          <a:avLst>
            <a:gd name="adj" fmla="val 1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Calculate the Deviance test statistic and then use the Chi-square significance value to determine if the &lt;predictor&gt; will improve model goodness-of-fit</a:t>
          </a:r>
        </a:p>
      </dsp:txBody>
      <dsp:txXfrm>
        <a:off x="1675414" y="3084170"/>
        <a:ext cx="7224611" cy="1228933"/>
      </dsp:txXfrm>
    </dsp:sp>
    <dsp:sp modelId="{31E4C65A-9D11-4F89-8549-076ACF2EFF79}">
      <dsp:nvSpPr>
        <dsp:cNvPr id="0" name=""/>
        <dsp:cNvSpPr/>
      </dsp:nvSpPr>
      <dsp:spPr>
        <a:xfrm>
          <a:off x="157733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rgbClr val="00B050">
            <a:alpha val="90000"/>
          </a:srgb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768254" y="989929"/>
        <a:ext cx="466680" cy="638504"/>
      </dsp:txXfrm>
    </dsp:sp>
    <dsp:sp modelId="{38B5AD26-B78B-4D4C-88B9-0C8BF1EA531F}">
      <dsp:nvSpPr>
        <dsp:cNvPr id="0" name=""/>
        <dsp:cNvSpPr/>
      </dsp:nvSpPr>
      <dsp:spPr>
        <a:xfrm>
          <a:off x="78866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rgbClr val="00B050">
            <a:alpha val="90000"/>
          </a:srgb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79584" y="2504195"/>
        <a:ext cx="466680" cy="6385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1D2F1F-119C-4B3F-9EAD-3FF6B5A82F6D}">
      <dsp:nvSpPr>
        <dsp:cNvPr id="0" name=""/>
        <dsp:cNvSpPr/>
      </dsp:nvSpPr>
      <dsp:spPr>
        <a:xfrm>
          <a:off x="1577339" y="0"/>
          <a:ext cx="8938260" cy="130540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If my model </a:t>
          </a:r>
          <a:r>
            <a:rPr lang="en-US" sz="2300" i="1" kern="1200" dirty="0"/>
            <a:t>works</a:t>
          </a:r>
          <a:r>
            <a:rPr lang="en-US" sz="2300" kern="1200" dirty="0"/>
            <a:t>, then the customers with higher predicted Event probabilities are more likely to respond than the customers with lower predicted Event probabilities.</a:t>
          </a:r>
        </a:p>
      </dsp:txBody>
      <dsp:txXfrm>
        <a:off x="2930765" y="38234"/>
        <a:ext cx="7546600" cy="1228933"/>
      </dsp:txXfrm>
    </dsp:sp>
    <dsp:sp modelId="{EF7B5D06-0B36-4254-B0CD-19E4E71F110B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An idea is to divide customers into groups of decreasing predicted Event probabilities and then study the response rates of these groups.</a:t>
          </a:r>
        </a:p>
      </dsp:txBody>
      <dsp:txXfrm>
        <a:off x="2464084" y="1561202"/>
        <a:ext cx="7224611" cy="1228933"/>
      </dsp:txXfrm>
    </dsp:sp>
    <dsp:sp modelId="{FE9DBB29-648A-4191-8DD9-160D5EF2DC93}">
      <dsp:nvSpPr>
        <dsp:cNvPr id="0" name=""/>
        <dsp:cNvSpPr/>
      </dsp:nvSpPr>
      <dsp:spPr>
        <a:xfrm>
          <a:off x="0" y="3045936"/>
          <a:ext cx="8938260" cy="130540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Ideally, the first few groups should contain the “more preferred” customers.</a:t>
          </a:r>
        </a:p>
      </dsp:txBody>
      <dsp:txXfrm>
        <a:off x="1675414" y="3084170"/>
        <a:ext cx="7224611" cy="1228933"/>
      </dsp:txXfrm>
    </dsp:sp>
    <dsp:sp modelId="{B2D47DEC-B1AB-4AE1-978B-0059E1BD5BC8}">
      <dsp:nvSpPr>
        <dsp:cNvPr id="0" name=""/>
        <dsp:cNvSpPr/>
      </dsp:nvSpPr>
      <dsp:spPr>
        <a:xfrm>
          <a:off x="157733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rgbClr val="FFFF00">
            <a:alpha val="90000"/>
          </a:srgb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768254" y="989929"/>
        <a:ext cx="466680" cy="638504"/>
      </dsp:txXfrm>
    </dsp:sp>
    <dsp:sp modelId="{E991EC2B-EF71-4E59-B292-6EADEC14D06C}">
      <dsp:nvSpPr>
        <dsp:cNvPr id="0" name=""/>
        <dsp:cNvSpPr/>
      </dsp:nvSpPr>
      <dsp:spPr>
        <a:xfrm>
          <a:off x="78866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rgbClr val="FFFF00">
            <a:alpha val="90000"/>
          </a:srgb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79584" y="2504195"/>
        <a:ext cx="466680" cy="6385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F8AB8C-3157-4340-8152-3E66642F7124}">
      <dsp:nvSpPr>
        <dsp:cNvPr id="0" name=""/>
        <dsp:cNvSpPr/>
      </dsp:nvSpPr>
      <dsp:spPr>
        <a:xfrm rot="5400000">
          <a:off x="-236795" y="238852"/>
          <a:ext cx="1578634" cy="1105044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Score Model</a:t>
          </a:r>
        </a:p>
      </dsp:txBody>
      <dsp:txXfrm rot="-5400000">
        <a:off x="0" y="554579"/>
        <a:ext cx="1105044" cy="473590"/>
      </dsp:txXfrm>
    </dsp:sp>
    <dsp:sp modelId="{FC966D58-B111-4BB4-9382-190DA59562CA}">
      <dsp:nvSpPr>
        <dsp:cNvPr id="0" name=""/>
        <dsp:cNvSpPr/>
      </dsp:nvSpPr>
      <dsp:spPr>
        <a:xfrm rot="5400000">
          <a:off x="4131716" y="-3024614"/>
          <a:ext cx="1026112" cy="70794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900" kern="1200" dirty="0"/>
            <a:t>Calculate the predicted event probabilities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900" kern="1200" dirty="0"/>
            <a:t>Sort the probabilities in descending order</a:t>
          </a:r>
        </a:p>
      </dsp:txBody>
      <dsp:txXfrm rot="-5400000">
        <a:off x="1105044" y="52149"/>
        <a:ext cx="7029366" cy="925930"/>
      </dsp:txXfrm>
    </dsp:sp>
    <dsp:sp modelId="{7F1B54E1-BD22-49B5-9314-D6A5518C2224}">
      <dsp:nvSpPr>
        <dsp:cNvPr id="0" name=""/>
        <dsp:cNvSpPr/>
      </dsp:nvSpPr>
      <dsp:spPr>
        <a:xfrm rot="5400000">
          <a:off x="-236795" y="1623146"/>
          <a:ext cx="1578634" cy="1105044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Create Deciles</a:t>
          </a:r>
        </a:p>
      </dsp:txBody>
      <dsp:txXfrm rot="-5400000">
        <a:off x="0" y="1938873"/>
        <a:ext cx="1105044" cy="473590"/>
      </dsp:txXfrm>
    </dsp:sp>
    <dsp:sp modelId="{5C280D81-9D2A-4E76-94AB-950B0E00F860}">
      <dsp:nvSpPr>
        <dsp:cNvPr id="0" name=""/>
        <dsp:cNvSpPr/>
      </dsp:nvSpPr>
      <dsp:spPr>
        <a:xfrm rot="5400000">
          <a:off x="4131716" y="-1640320"/>
          <a:ext cx="1026112" cy="70794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900" kern="1200" dirty="0"/>
            <a:t>Divide the probabilities into ten equal-count deciles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900" kern="1200" dirty="0"/>
            <a:t>Decile 1 contains the top 10% of predicted probabilities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900" kern="1200" dirty="0"/>
            <a:t>Decile 10 contains the bottom 10% of predicted probabilities</a:t>
          </a:r>
        </a:p>
      </dsp:txBody>
      <dsp:txXfrm rot="-5400000">
        <a:off x="1105044" y="1436443"/>
        <a:ext cx="7029366" cy="925930"/>
      </dsp:txXfrm>
    </dsp:sp>
    <dsp:sp modelId="{49218331-FE47-49D3-90E2-0D7E20D93331}">
      <dsp:nvSpPr>
        <dsp:cNvPr id="0" name=""/>
        <dsp:cNvSpPr/>
      </dsp:nvSpPr>
      <dsp:spPr>
        <a:xfrm rot="5400000">
          <a:off x="-236795" y="3007440"/>
          <a:ext cx="1578634" cy="1105044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Calculate Statistics</a:t>
          </a:r>
        </a:p>
      </dsp:txBody>
      <dsp:txXfrm rot="-5400000">
        <a:off x="0" y="3323167"/>
        <a:ext cx="1105044" cy="473590"/>
      </dsp:txXfrm>
    </dsp:sp>
    <dsp:sp modelId="{68CF46F7-286D-4C80-8665-D887376EE872}">
      <dsp:nvSpPr>
        <dsp:cNvPr id="0" name=""/>
        <dsp:cNvSpPr/>
      </dsp:nvSpPr>
      <dsp:spPr>
        <a:xfrm rot="5400000">
          <a:off x="4131716" y="-256027"/>
          <a:ext cx="1026112" cy="70794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900" kern="1200" dirty="0"/>
            <a:t>Determine the actual count in each decile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900" kern="1200" dirty="0"/>
            <a:t>Calculate the Response Rate, the Gain, and the Lift in each decile</a:t>
          </a:r>
        </a:p>
      </dsp:txBody>
      <dsp:txXfrm rot="-5400000">
        <a:off x="1105044" y="2820736"/>
        <a:ext cx="7029366" cy="9259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0EF7FD-254A-4126-B723-78C070C4250D}">
      <dsp:nvSpPr>
        <dsp:cNvPr id="0" name=""/>
        <dsp:cNvSpPr/>
      </dsp:nvSpPr>
      <dsp:spPr>
        <a:xfrm>
          <a:off x="1283" y="0"/>
          <a:ext cx="3337470" cy="43513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Gain %</a:t>
          </a:r>
        </a:p>
      </dsp:txBody>
      <dsp:txXfrm>
        <a:off x="1283" y="0"/>
        <a:ext cx="3337470" cy="1305401"/>
      </dsp:txXfrm>
    </dsp:sp>
    <dsp:sp modelId="{391F7A97-E441-444C-AA7B-91AA478781BA}">
      <dsp:nvSpPr>
        <dsp:cNvPr id="0" name=""/>
        <dsp:cNvSpPr/>
      </dsp:nvSpPr>
      <dsp:spPr>
        <a:xfrm>
          <a:off x="335030" y="1306676"/>
          <a:ext cx="2669976" cy="13119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Percent of Event category captured  in entire data</a:t>
          </a:r>
        </a:p>
      </dsp:txBody>
      <dsp:txXfrm>
        <a:off x="373457" y="1345103"/>
        <a:ext cx="2593122" cy="1235133"/>
      </dsp:txXfrm>
    </dsp:sp>
    <dsp:sp modelId="{16ECFFBC-CFC5-4137-9437-361D48E078F0}">
      <dsp:nvSpPr>
        <dsp:cNvPr id="0" name=""/>
        <dsp:cNvSpPr/>
      </dsp:nvSpPr>
      <dsp:spPr>
        <a:xfrm>
          <a:off x="335030" y="2801845"/>
          <a:ext cx="2669976" cy="13119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Ideally, like to see decreasing Gain % down the deciles</a:t>
          </a:r>
        </a:p>
      </dsp:txBody>
      <dsp:txXfrm>
        <a:off x="373457" y="2840272"/>
        <a:ext cx="2593122" cy="1235133"/>
      </dsp:txXfrm>
    </dsp:sp>
    <dsp:sp modelId="{7C790D8E-3B55-4ED7-B73D-DB9018DB87D2}">
      <dsp:nvSpPr>
        <dsp:cNvPr id="0" name=""/>
        <dsp:cNvSpPr/>
      </dsp:nvSpPr>
      <dsp:spPr>
        <a:xfrm>
          <a:off x="3589064" y="0"/>
          <a:ext cx="3337470" cy="43513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Response %</a:t>
          </a:r>
        </a:p>
      </dsp:txBody>
      <dsp:txXfrm>
        <a:off x="3589064" y="0"/>
        <a:ext cx="3337470" cy="1305401"/>
      </dsp:txXfrm>
    </dsp:sp>
    <dsp:sp modelId="{E73D5EAE-BF2A-4113-8C81-AEAE60120BF2}">
      <dsp:nvSpPr>
        <dsp:cNvPr id="0" name=""/>
        <dsp:cNvSpPr/>
      </dsp:nvSpPr>
      <dsp:spPr>
        <a:xfrm>
          <a:off x="3922811" y="1306676"/>
          <a:ext cx="2669976" cy="13119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Percent of Event category capture in a decile</a:t>
          </a:r>
        </a:p>
      </dsp:txBody>
      <dsp:txXfrm>
        <a:off x="3961238" y="1345103"/>
        <a:ext cx="2593122" cy="1235133"/>
      </dsp:txXfrm>
    </dsp:sp>
    <dsp:sp modelId="{8FE9828F-B239-4ECB-919D-89466AEDAB0D}">
      <dsp:nvSpPr>
        <dsp:cNvPr id="0" name=""/>
        <dsp:cNvSpPr/>
      </dsp:nvSpPr>
      <dsp:spPr>
        <a:xfrm>
          <a:off x="3922811" y="2820508"/>
          <a:ext cx="2669976" cy="13119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Ideally, like to see decreasing Response % down the deciles</a:t>
          </a:r>
        </a:p>
      </dsp:txBody>
      <dsp:txXfrm>
        <a:off x="3961238" y="2858935"/>
        <a:ext cx="2593122" cy="1235133"/>
      </dsp:txXfrm>
    </dsp:sp>
    <dsp:sp modelId="{A340ECE6-8196-42A2-9708-9B0FD72A6457}">
      <dsp:nvSpPr>
        <dsp:cNvPr id="0" name=""/>
        <dsp:cNvSpPr/>
      </dsp:nvSpPr>
      <dsp:spPr>
        <a:xfrm>
          <a:off x="7176845" y="0"/>
          <a:ext cx="3337470" cy="43513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Lift</a:t>
          </a:r>
        </a:p>
      </dsp:txBody>
      <dsp:txXfrm>
        <a:off x="7176845" y="0"/>
        <a:ext cx="3337470" cy="1305401"/>
      </dsp:txXfrm>
    </dsp:sp>
    <dsp:sp modelId="{A4688513-26CC-4431-8C3E-BB276541918A}">
      <dsp:nvSpPr>
        <dsp:cNvPr id="0" name=""/>
        <dsp:cNvSpPr/>
      </dsp:nvSpPr>
      <dsp:spPr>
        <a:xfrm>
          <a:off x="7510592" y="1306676"/>
          <a:ext cx="2669976" cy="13119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Compare Response % in a decile to that in entire data</a:t>
          </a:r>
        </a:p>
      </dsp:txBody>
      <dsp:txXfrm>
        <a:off x="7549019" y="1345103"/>
        <a:ext cx="2593122" cy="1235133"/>
      </dsp:txXfrm>
    </dsp:sp>
    <dsp:sp modelId="{956E7FEF-1FD2-40D4-A5D8-B9E9272361FB}">
      <dsp:nvSpPr>
        <dsp:cNvPr id="0" name=""/>
        <dsp:cNvSpPr/>
      </dsp:nvSpPr>
      <dsp:spPr>
        <a:xfrm>
          <a:off x="7510592" y="2820508"/>
          <a:ext cx="2669976" cy="13119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Higher than one is always better</a:t>
          </a:r>
        </a:p>
      </dsp:txBody>
      <dsp:txXfrm>
        <a:off x="7549019" y="2858935"/>
        <a:ext cx="2593122" cy="123513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029DA9-61C7-4EB5-A97B-EEF0A96556E4}">
      <dsp:nvSpPr>
        <dsp:cNvPr id="0" name=""/>
        <dsp:cNvSpPr/>
      </dsp:nvSpPr>
      <dsp:spPr>
        <a:xfrm>
          <a:off x="5230" y="204486"/>
          <a:ext cx="2463977" cy="246397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7DBE54E-1550-4C0D-99B5-54C177C4CD7D}">
      <dsp:nvSpPr>
        <dsp:cNvPr id="0" name=""/>
        <dsp:cNvSpPr/>
      </dsp:nvSpPr>
      <dsp:spPr>
        <a:xfrm>
          <a:off x="406342" y="1682873"/>
          <a:ext cx="2463977" cy="24639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Resources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Maximum percent of customers we can contact</a:t>
          </a:r>
        </a:p>
      </dsp:txBody>
      <dsp:txXfrm>
        <a:off x="478509" y="1755040"/>
        <a:ext cx="2319643" cy="2319643"/>
      </dsp:txXfrm>
    </dsp:sp>
    <dsp:sp modelId="{0C73BFC2-75DD-4BA6-B691-73DBCBA26D6E}">
      <dsp:nvSpPr>
        <dsp:cNvPr id="0" name=""/>
        <dsp:cNvSpPr/>
      </dsp:nvSpPr>
      <dsp:spPr>
        <a:xfrm>
          <a:off x="2688770" y="1140446"/>
          <a:ext cx="984724" cy="59205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688770" y="1258858"/>
        <a:ext cx="807106" cy="355235"/>
      </dsp:txXfrm>
    </dsp:sp>
    <dsp:sp modelId="{0CC7441D-0FD1-4852-8BC1-089B55D8FE40}">
      <dsp:nvSpPr>
        <dsp:cNvPr id="0" name=""/>
        <dsp:cNvSpPr/>
      </dsp:nvSpPr>
      <dsp:spPr>
        <a:xfrm>
          <a:off x="3825254" y="204486"/>
          <a:ext cx="2463977" cy="246397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l="-36000" r="-36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BD8BE99-94BB-4DF2-9D10-BACDCDFC3972}">
      <dsp:nvSpPr>
        <dsp:cNvPr id="0" name=""/>
        <dsp:cNvSpPr/>
      </dsp:nvSpPr>
      <dsp:spPr>
        <a:xfrm>
          <a:off x="4226367" y="1682873"/>
          <a:ext cx="2463977" cy="24639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Take Accumulated Decile </a:t>
          </a:r>
          <a:r>
            <a:rPr lang="en-US" sz="2200" b="1" i="1" kern="1200" dirty="0"/>
            <a:t>k</a:t>
          </a:r>
          <a:r>
            <a:rPr lang="en-US" sz="2200" b="1" kern="1200" dirty="0"/>
            <a:t>?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Starting from </a:t>
          </a:r>
          <a:r>
            <a:rPr lang="en-US" sz="1700" kern="1200" dirty="0" err="1"/>
            <a:t>Accum</a:t>
          </a:r>
          <a:r>
            <a:rPr lang="en-US" sz="1700" kern="1200" dirty="0"/>
            <a:t>. Decile 1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Have resources to take this </a:t>
          </a:r>
          <a:r>
            <a:rPr lang="en-US" sz="1700" kern="1200" dirty="0" err="1"/>
            <a:t>Accum</a:t>
          </a:r>
          <a:r>
            <a:rPr lang="en-US" sz="1700" kern="1200" dirty="0"/>
            <a:t>. Decile?</a:t>
          </a:r>
        </a:p>
      </dsp:txBody>
      <dsp:txXfrm>
        <a:off x="4298534" y="1755040"/>
        <a:ext cx="2319643" cy="2319643"/>
      </dsp:txXfrm>
    </dsp:sp>
    <dsp:sp modelId="{1C105E74-BB56-4CE9-B813-AF9A1B471546}">
      <dsp:nvSpPr>
        <dsp:cNvPr id="0" name=""/>
        <dsp:cNvSpPr/>
      </dsp:nvSpPr>
      <dsp:spPr>
        <a:xfrm>
          <a:off x="6442963" y="1140446"/>
          <a:ext cx="1116388" cy="592059"/>
        </a:xfrm>
        <a:prstGeom prst="leftRightArrow">
          <a:avLst/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442963" y="1258858"/>
        <a:ext cx="938770" cy="355235"/>
      </dsp:txXfrm>
    </dsp:sp>
    <dsp:sp modelId="{792548C0-6476-4861-9B27-C72552A1B4E7}">
      <dsp:nvSpPr>
        <dsp:cNvPr id="0" name=""/>
        <dsp:cNvSpPr/>
      </dsp:nvSpPr>
      <dsp:spPr>
        <a:xfrm>
          <a:off x="7645279" y="204486"/>
          <a:ext cx="2463977" cy="246397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rcRect/>
          <a:stretch>
            <a:fillRect l="-24000" r="-24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36B6438-F4FA-4ED6-B6E3-E5D6D424A0EE}">
      <dsp:nvSpPr>
        <dsp:cNvPr id="0" name=""/>
        <dsp:cNvSpPr/>
      </dsp:nvSpPr>
      <dsp:spPr>
        <a:xfrm>
          <a:off x="8046392" y="1682873"/>
          <a:ext cx="2463977" cy="24639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Good Enough Lift?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Subjectively decide if this Accumulated Lift is high enough?</a:t>
          </a:r>
        </a:p>
      </dsp:txBody>
      <dsp:txXfrm>
        <a:off x="8118559" y="1755040"/>
        <a:ext cx="2319643" cy="231964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E8DBAC-02D6-47AE-BB0D-0A18A18D8490}">
      <dsp:nvSpPr>
        <dsp:cNvPr id="0" name=""/>
        <dsp:cNvSpPr/>
      </dsp:nvSpPr>
      <dsp:spPr>
        <a:xfrm>
          <a:off x="1206" y="600"/>
          <a:ext cx="10513186" cy="1330047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I built a model to predict a customer’s likelihood to respond to my market campaign</a:t>
          </a:r>
        </a:p>
      </dsp:txBody>
      <dsp:txXfrm>
        <a:off x="40162" y="39556"/>
        <a:ext cx="10435274" cy="1252135"/>
      </dsp:txXfrm>
    </dsp:sp>
    <dsp:sp modelId="{E4DB7E2A-157A-43D8-A4B3-FB93230A6DD4}">
      <dsp:nvSpPr>
        <dsp:cNvPr id="0" name=""/>
        <dsp:cNvSpPr/>
      </dsp:nvSpPr>
      <dsp:spPr>
        <a:xfrm>
          <a:off x="1206" y="1510645"/>
          <a:ext cx="6867539" cy="13300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 need a model that will predict YES to customers who are observed YES with high accuracy</a:t>
          </a:r>
        </a:p>
      </dsp:txBody>
      <dsp:txXfrm>
        <a:off x="40162" y="1549601"/>
        <a:ext cx="6789627" cy="1252135"/>
      </dsp:txXfrm>
    </dsp:sp>
    <dsp:sp modelId="{C0AC180C-6368-424F-B7EA-EFD750AE10A6}">
      <dsp:nvSpPr>
        <dsp:cNvPr id="0" name=""/>
        <dsp:cNvSpPr/>
      </dsp:nvSpPr>
      <dsp:spPr>
        <a:xfrm>
          <a:off x="1206" y="3020690"/>
          <a:ext cx="3363143" cy="1330047"/>
        </a:xfrm>
        <a:prstGeom prst="roundRect">
          <a:avLst>
            <a:gd name="adj" fmla="val 10000"/>
          </a:avLst>
        </a:prstGeom>
        <a:solidFill>
          <a:srgbClr val="094BB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Push the percent of True Positive up</a:t>
          </a:r>
        </a:p>
      </dsp:txBody>
      <dsp:txXfrm>
        <a:off x="40162" y="3059646"/>
        <a:ext cx="3285231" cy="1252135"/>
      </dsp:txXfrm>
    </dsp:sp>
    <dsp:sp modelId="{061A50ED-CC61-4A1B-9604-32C313B14F21}">
      <dsp:nvSpPr>
        <dsp:cNvPr id="0" name=""/>
        <dsp:cNvSpPr/>
      </dsp:nvSpPr>
      <dsp:spPr>
        <a:xfrm>
          <a:off x="3505602" y="3020690"/>
          <a:ext cx="3363143" cy="1330047"/>
        </a:xfrm>
        <a:prstGeom prst="roundRect">
          <a:avLst>
            <a:gd name="adj" fmla="val 10000"/>
          </a:avLst>
        </a:prstGeom>
        <a:solidFill>
          <a:srgbClr val="094BB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Keep the percent of False Positive under control</a:t>
          </a:r>
        </a:p>
      </dsp:txBody>
      <dsp:txXfrm>
        <a:off x="3544558" y="3059646"/>
        <a:ext cx="3285231" cy="1252135"/>
      </dsp:txXfrm>
    </dsp:sp>
    <dsp:sp modelId="{9D9DBC22-2082-4647-A48F-560DBA936674}">
      <dsp:nvSpPr>
        <dsp:cNvPr id="0" name=""/>
        <dsp:cNvSpPr/>
      </dsp:nvSpPr>
      <dsp:spPr>
        <a:xfrm>
          <a:off x="7151249" y="1510645"/>
          <a:ext cx="3363143" cy="133004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 am not too concern about the accuracy of the predictions to the “NO” customers </a:t>
          </a:r>
        </a:p>
      </dsp:txBody>
      <dsp:txXfrm>
        <a:off x="7190205" y="1549601"/>
        <a:ext cx="3285231" cy="1252135"/>
      </dsp:txXfrm>
    </dsp:sp>
    <dsp:sp modelId="{2533C138-E3AF-4577-8183-5CD76E3785F4}">
      <dsp:nvSpPr>
        <dsp:cNvPr id="0" name=""/>
        <dsp:cNvSpPr/>
      </dsp:nvSpPr>
      <dsp:spPr>
        <a:xfrm>
          <a:off x="7151249" y="3020690"/>
          <a:ext cx="3363143" cy="1330047"/>
        </a:xfrm>
        <a:prstGeom prst="roundRect">
          <a:avLst>
            <a:gd name="adj" fmla="val 10000"/>
          </a:avLst>
        </a:prstGeom>
        <a:solidFill>
          <a:srgbClr val="094BB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Does not care about the True Negative</a:t>
          </a:r>
        </a:p>
      </dsp:txBody>
      <dsp:txXfrm>
        <a:off x="7190205" y="3059646"/>
        <a:ext cx="3285231" cy="125213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EA14E7-FC78-4C73-B4E2-08E050CE1117}">
      <dsp:nvSpPr>
        <dsp:cNvPr id="0" name=""/>
        <dsp:cNvSpPr/>
      </dsp:nvSpPr>
      <dsp:spPr>
        <a:xfrm rot="5400000">
          <a:off x="-236795" y="238852"/>
          <a:ext cx="1578634" cy="110504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Find Thresholds</a:t>
          </a:r>
          <a:endParaRPr lang="en-US" sz="1600" b="1" kern="1200" dirty="0"/>
        </a:p>
      </dsp:txBody>
      <dsp:txXfrm rot="-5400000">
        <a:off x="0" y="554579"/>
        <a:ext cx="1105044" cy="473590"/>
      </dsp:txXfrm>
    </dsp:sp>
    <dsp:sp modelId="{CEA7BF69-0C51-45F1-AD99-72D8000C73FA}">
      <dsp:nvSpPr>
        <dsp:cNvPr id="0" name=""/>
        <dsp:cNvSpPr/>
      </dsp:nvSpPr>
      <dsp:spPr>
        <a:xfrm rot="5400000">
          <a:off x="5297265" y="-4190163"/>
          <a:ext cx="1026112" cy="94105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Create a set of distinct values from the predicted event probabilities</a:t>
          </a:r>
        </a:p>
      </dsp:txBody>
      <dsp:txXfrm rot="-5400000">
        <a:off x="1105044" y="52149"/>
        <a:ext cx="9360464" cy="925930"/>
      </dsp:txXfrm>
    </dsp:sp>
    <dsp:sp modelId="{15CD81AD-A11E-46B0-8073-8C16596E33AD}">
      <dsp:nvSpPr>
        <dsp:cNvPr id="0" name=""/>
        <dsp:cNvSpPr/>
      </dsp:nvSpPr>
      <dsp:spPr>
        <a:xfrm rot="5400000">
          <a:off x="-236795" y="1623146"/>
          <a:ext cx="1578634" cy="1105044"/>
        </a:xfrm>
        <a:prstGeom prst="chevron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Assign Event</a:t>
          </a:r>
        </a:p>
      </dsp:txBody>
      <dsp:txXfrm rot="-5400000">
        <a:off x="0" y="1938873"/>
        <a:ext cx="1105044" cy="473590"/>
      </dsp:txXfrm>
    </dsp:sp>
    <dsp:sp modelId="{E9BDFA7D-9A7D-4525-8617-8EB8CF087FD3}">
      <dsp:nvSpPr>
        <dsp:cNvPr id="0" name=""/>
        <dsp:cNvSpPr/>
      </dsp:nvSpPr>
      <dsp:spPr>
        <a:xfrm rot="5400000">
          <a:off x="5297265" y="-2805869"/>
          <a:ext cx="1026112" cy="94105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Use each element of this set as a threshold to assign each observation into Predicted Event and Predicted Non-Event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Assign an observation Predicted Event if Predicted Event Probability </a:t>
          </a:r>
          <a:r>
            <a:rPr lang="en-US" sz="2000" kern="1200" dirty="0">
              <a:sym typeface="Symbol MT" panose="05050102010706020507" pitchFamily="18" charset="2"/>
            </a:rPr>
            <a:t></a:t>
          </a:r>
          <a:r>
            <a:rPr lang="en-US" sz="2000" kern="1200" dirty="0"/>
            <a:t> Threshold</a:t>
          </a:r>
        </a:p>
      </dsp:txBody>
      <dsp:txXfrm rot="-5400000">
        <a:off x="1105044" y="1436443"/>
        <a:ext cx="9360464" cy="925930"/>
      </dsp:txXfrm>
    </dsp:sp>
    <dsp:sp modelId="{8857E8E8-1A43-4665-82EF-D61C7B84F4D2}">
      <dsp:nvSpPr>
        <dsp:cNvPr id="0" name=""/>
        <dsp:cNvSpPr/>
      </dsp:nvSpPr>
      <dsp:spPr>
        <a:xfrm rot="5400000">
          <a:off x="-236795" y="3007440"/>
          <a:ext cx="1578634" cy="1105044"/>
        </a:xfrm>
        <a:prstGeom prst="chevron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Calculate Coordinates</a:t>
          </a:r>
        </a:p>
      </dsp:txBody>
      <dsp:txXfrm rot="-5400000">
        <a:off x="0" y="3323167"/>
        <a:ext cx="1105044" cy="473590"/>
      </dsp:txXfrm>
    </dsp:sp>
    <dsp:sp modelId="{E2CB8017-CAE0-4340-A4FA-3AAC75D3FD9B}">
      <dsp:nvSpPr>
        <dsp:cNvPr id="0" name=""/>
        <dsp:cNvSpPr/>
      </dsp:nvSpPr>
      <dsp:spPr>
        <a:xfrm rot="5400000">
          <a:off x="5297265" y="-1421576"/>
          <a:ext cx="1026112" cy="94105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Vertical Axis: Precision = (D / (B + D))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Horizontal Axis: Sensitivity = (D / (C + D))</a:t>
          </a:r>
        </a:p>
      </dsp:txBody>
      <dsp:txXfrm rot="-5400000">
        <a:off x="1105044" y="2820736"/>
        <a:ext cx="9360464" cy="92593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F3D7FE-CE45-4E53-8517-F41B99FFCB6B}">
      <dsp:nvSpPr>
        <dsp:cNvPr id="0" name=""/>
        <dsp:cNvSpPr/>
      </dsp:nvSpPr>
      <dsp:spPr>
        <a:xfrm>
          <a:off x="0" y="0"/>
          <a:ext cx="10515600" cy="20715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Decision Tree is a Rule-Based Model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Predicted probabilities are based on ranges of predictors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Predicted probabilities change in steps whose sizes have no relationship to values of the predictors</a:t>
          </a:r>
        </a:p>
      </dsp:txBody>
      <dsp:txXfrm>
        <a:off x="2310275" y="0"/>
        <a:ext cx="8205324" cy="2071559"/>
      </dsp:txXfrm>
    </dsp:sp>
    <dsp:sp modelId="{8E854BC9-9807-48AB-81BF-94B424C52913}">
      <dsp:nvSpPr>
        <dsp:cNvPr id="0" name=""/>
        <dsp:cNvSpPr/>
      </dsp:nvSpPr>
      <dsp:spPr>
        <a:xfrm>
          <a:off x="207155" y="207155"/>
          <a:ext cx="2103120" cy="165724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l="-6000" r="-6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E463928-4AD1-44B1-9418-3E2698005018}">
      <dsp:nvSpPr>
        <dsp:cNvPr id="0" name=""/>
        <dsp:cNvSpPr/>
      </dsp:nvSpPr>
      <dsp:spPr>
        <a:xfrm>
          <a:off x="0" y="2278715"/>
          <a:ext cx="10515600" cy="20715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Logistic Regression is a Parametric Model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Predicted probabilities are computed using formulas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Changes in probabilities are related to changes in predictor values</a:t>
          </a:r>
        </a:p>
      </dsp:txBody>
      <dsp:txXfrm>
        <a:off x="2310275" y="2278715"/>
        <a:ext cx="8205324" cy="2071559"/>
      </dsp:txXfrm>
    </dsp:sp>
    <dsp:sp modelId="{07D3FE32-30DB-44D8-90F7-14EAD655CB77}">
      <dsp:nvSpPr>
        <dsp:cNvPr id="0" name=""/>
        <dsp:cNvSpPr/>
      </dsp:nvSpPr>
      <dsp:spPr>
        <a:xfrm>
          <a:off x="207155" y="2485871"/>
          <a:ext cx="2103120" cy="165724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l="-2000" r="-2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3744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r">
              <a:defRPr sz="1200"/>
            </a:lvl1pPr>
          </a:lstStyle>
          <a:p>
            <a:fld id="{89237F10-8943-4457-A61F-7A2A0E202088}" type="datetimeFigureOut">
              <a:rPr lang="en-US" smtClean="0"/>
              <a:t>10/3/2019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31" tIns="46516" rIns="93031" bIns="4651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9770" y="4467781"/>
            <a:ext cx="5598160" cy="3655457"/>
          </a:xfrm>
          <a:prstGeom prst="rect">
            <a:avLst/>
          </a:prstGeom>
        </p:spPr>
        <p:txBody>
          <a:bodyPr vert="horz" lIns="93031" tIns="46516" rIns="93031" bIns="4651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3744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r">
              <a:defRPr sz="1200"/>
            </a:lvl1pPr>
          </a:lstStyle>
          <a:p>
            <a:fld id="{83394041-AB16-4FF7-A9C5-62D99BEC9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267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349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5287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250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616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22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421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3039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362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1172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6455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79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3481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5543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2754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4452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4608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0291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6255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7329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135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1268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95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6071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2870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3683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2420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4507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315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2411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3918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9397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3821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577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2653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927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5565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4351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8965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3208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1078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8288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784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7095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281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1835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3126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48672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60905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78017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92031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719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40761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8449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40663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497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25051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1550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43779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65006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94557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86313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33434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02908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97264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90158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36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13617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496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1565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498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0C25F-65ED-4B73-85C5-202F4C738597}" type="datetime1">
              <a:rPr lang="en-US" smtClean="0"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664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1023-42B8-48D6-8759-38078A4B79CC}" type="datetime1">
              <a:rPr lang="en-US" smtClean="0"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118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EC69A-F500-4A9D-B61C-F5091DD2C727}" type="datetime1">
              <a:rPr lang="en-US" smtClean="0"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6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AF077-5ADA-4D53-9C31-27E136949202}" type="datetime1">
              <a:rPr lang="en-US" smtClean="0"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fld id="{1C20BA80-1909-427C-B3BD-3DD8AEAFD5B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29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7D5EF-D3AA-4DDB-99C8-497F8A27F6F0}" type="datetime1">
              <a:rPr lang="en-US" smtClean="0"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46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569DA-F0BE-48C2-9E54-DD6F731B072E}" type="datetime1">
              <a:rPr lang="en-US" smtClean="0"/>
              <a:t>10/3/2019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693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FD457-FAAA-480B-BC00-0D6A59C1AA3D}" type="datetime1">
              <a:rPr lang="en-US" smtClean="0"/>
              <a:t>10/3/2019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414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234F5-3FB1-4F32-836D-B57BA95CBC29}" type="datetime1">
              <a:rPr lang="en-US" smtClean="0"/>
              <a:t>10/3/2019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237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5F2E3-AE90-488D-8146-868293815B65}" type="datetime1">
              <a:rPr lang="en-US" smtClean="0"/>
              <a:t>10/3/2019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316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740AA-A86E-4197-8C83-723554E81E00}" type="datetime1">
              <a:rPr lang="en-US" smtClean="0"/>
              <a:t>10/3/2019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54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B2A70-A184-4158-8A37-ADCD1DFAD00B}" type="datetime1">
              <a:rPr lang="en-US" smtClean="0"/>
              <a:t>10/3/2019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172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5000">
              <a:schemeClr val="accent1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EF0BB-8B56-4A48-9893-D90F7549EB85}" type="datetime1">
              <a:rPr lang="en-US" smtClean="0"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384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.xml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12" Type="http://schemas.openxmlformats.org/officeDocument/2006/relationships/image" Target="../media/image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diagramLayout" Target="../diagrams/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Relationship Id="rId9" Type="http://schemas.openxmlformats.org/officeDocument/2006/relationships/image" Target="../media/image5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13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15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16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microsoft.com/office/2007/relationships/diagramDrawing" Target="../diagrams/drawing17.xml"/><Relationship Id="rId3" Type="http://schemas.openxmlformats.org/officeDocument/2006/relationships/diagramData" Target="../diagrams/data17.xml"/><Relationship Id="rId7" Type="http://schemas.microsoft.com/office/2007/relationships/diagramDrawing" Target="../diagrams/drawing16.xml"/><Relationship Id="rId12" Type="http://schemas.openxmlformats.org/officeDocument/2006/relationships/diagramColors" Target="../diagrams/colors17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11" Type="http://schemas.openxmlformats.org/officeDocument/2006/relationships/diagramQuickStyle" Target="../diagrams/quickStyle17.xml"/><Relationship Id="rId5" Type="http://schemas.openxmlformats.org/officeDocument/2006/relationships/diagramQuickStyle" Target="../diagrams/quickStyle16.xml"/><Relationship Id="rId10" Type="http://schemas.openxmlformats.org/officeDocument/2006/relationships/diagramLayout" Target="../diagrams/layout17.xml"/><Relationship Id="rId4" Type="http://schemas.openxmlformats.org/officeDocument/2006/relationships/diagramLayout" Target="../diagrams/layout16.xml"/><Relationship Id="rId9" Type="http://schemas.openxmlformats.org/officeDocument/2006/relationships/diagramData" Target="../diagrams/data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5.jpeg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18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4" Type="http://schemas.openxmlformats.org/officeDocument/2006/relationships/diagramData" Target="../diagrams/data1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20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21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46514" y="2117627"/>
            <a:ext cx="8098971" cy="1885206"/>
          </a:xfrm>
          <a:noFill/>
        </p:spPr>
        <p:txBody>
          <a:bodyPr>
            <a:noAutofit/>
          </a:bodyPr>
          <a:lstStyle/>
          <a:p>
            <a:br>
              <a:rPr lang="en-US" sz="7000" b="1" dirty="0">
                <a:solidFill>
                  <a:schemeClr val="bg1"/>
                </a:solidFill>
              </a:rPr>
            </a:br>
            <a:br>
              <a:rPr lang="en-US" sz="7000" b="1" dirty="0">
                <a:solidFill>
                  <a:schemeClr val="bg1"/>
                </a:solidFill>
              </a:rPr>
            </a:br>
            <a:br>
              <a:rPr lang="en-US" sz="7000" b="1" dirty="0">
                <a:solidFill>
                  <a:schemeClr val="bg1"/>
                </a:solidFill>
              </a:rPr>
            </a:br>
            <a:r>
              <a:rPr lang="en-US" sz="7000" b="1" dirty="0">
                <a:solidFill>
                  <a:schemeClr val="accent5">
                    <a:lumMod val="50000"/>
                  </a:schemeClr>
                </a:solidFill>
              </a:rPr>
              <a:t>CS 584</a:t>
            </a:r>
            <a:br>
              <a:rPr lang="en-US" sz="7000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7000" b="1" dirty="0">
                <a:solidFill>
                  <a:schemeClr val="accent5">
                    <a:lumMod val="50000"/>
                  </a:schemeClr>
                </a:solidFill>
              </a:rPr>
              <a:t>Machine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40373"/>
            <a:ext cx="9144000" cy="1655762"/>
          </a:xfrm>
        </p:spPr>
        <p:txBody>
          <a:bodyPr anchor="ctr">
            <a:normAutofit/>
          </a:bodyPr>
          <a:lstStyle/>
          <a:p>
            <a:r>
              <a:rPr lang="en-US" sz="4000" dirty="0"/>
              <a:t>Week 7</a:t>
            </a:r>
          </a:p>
          <a:p>
            <a:r>
              <a:rPr lang="en-US" sz="4000" dirty="0"/>
              <a:t>October 2, 2019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/>
          <a:p>
            <a:fld id="{1C20BA80-1909-427C-B3BD-3DD8AEAFD5BE}" type="slidenum">
              <a:rPr lang="en-US" smtClean="0">
                <a:solidFill>
                  <a:srgbClr val="FFFF00"/>
                </a:solidFill>
              </a:rPr>
              <a:t>1</a:t>
            </a:fld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1E5C9E-5B35-47BB-8A82-326EB9820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"/>
            <a:ext cx="12192000" cy="13166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31395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Gain and Lift: CART Model on Test Partition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10</a:t>
            </a:fld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7837170"/>
              </p:ext>
            </p:extLst>
          </p:nvPr>
        </p:nvGraphicFramePr>
        <p:xfrm>
          <a:off x="962628" y="1566029"/>
          <a:ext cx="10183789" cy="4487528"/>
        </p:xfrm>
        <a:graphic>
          <a:graphicData uri="http://schemas.openxmlformats.org/drawingml/2006/table">
            <a:tbl>
              <a:tblPr/>
              <a:tblGrid>
                <a:gridCol w="14548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48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48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48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48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48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482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62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Decile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Decile 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Decile 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Gain 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Gain 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Response 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Lift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2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9.07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17.90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8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43.52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8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8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14.87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8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33.85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8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8.93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23.55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8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78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78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62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15.07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622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Overall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26.60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9ED5DF6-858C-4A24-B8F5-4B87E4CEE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sp>
        <p:nvSpPr>
          <p:cNvPr id="9" name="Rounded Rectangular Callout 4">
            <a:extLst>
              <a:ext uri="{FF2B5EF4-FFF2-40B4-BE49-F238E27FC236}">
                <a16:creationId xmlns:a16="http://schemas.microsoft.com/office/drawing/2014/main" id="{A973A2D6-B4CF-45D2-9057-6194B9A3300B}"/>
              </a:ext>
            </a:extLst>
          </p:cNvPr>
          <p:cNvSpPr/>
          <p:nvPr/>
        </p:nvSpPr>
        <p:spPr>
          <a:xfrm>
            <a:off x="2775858" y="3091543"/>
            <a:ext cx="2383972" cy="1393371"/>
          </a:xfrm>
          <a:prstGeom prst="wedgeRoundRectCallout">
            <a:avLst>
              <a:gd name="adj1" fmla="val 99440"/>
              <a:gd name="adj2" fmla="val -116406"/>
              <a:gd name="adj3" fmla="val 16667"/>
            </a:avLst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138 observations with Response = 1 in Decile 1</a:t>
            </a:r>
          </a:p>
        </p:txBody>
      </p:sp>
      <p:sp>
        <p:nvSpPr>
          <p:cNvPr id="10" name="Rounded Rectangular Callout 5">
            <a:extLst>
              <a:ext uri="{FF2B5EF4-FFF2-40B4-BE49-F238E27FC236}">
                <a16:creationId xmlns:a16="http://schemas.microsoft.com/office/drawing/2014/main" id="{72CD5817-E4BD-4EBC-928B-5AEF136F65D6}"/>
              </a:ext>
            </a:extLst>
          </p:cNvPr>
          <p:cNvSpPr/>
          <p:nvPr/>
        </p:nvSpPr>
        <p:spPr>
          <a:xfrm>
            <a:off x="5363547" y="3109572"/>
            <a:ext cx="2122714" cy="936171"/>
          </a:xfrm>
          <a:prstGeom prst="wedgeRoundRectCallout">
            <a:avLst>
              <a:gd name="adj1" fmla="val 47372"/>
              <a:gd name="adj2" fmla="val -146802"/>
              <a:gd name="adj3" fmla="val 16667"/>
            </a:avLst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138/771 = 17.90%</a:t>
            </a:r>
          </a:p>
        </p:txBody>
      </p:sp>
      <p:sp>
        <p:nvSpPr>
          <p:cNvPr id="11" name="Rounded Rectangular Callout 8">
            <a:extLst>
              <a:ext uri="{FF2B5EF4-FFF2-40B4-BE49-F238E27FC236}">
                <a16:creationId xmlns:a16="http://schemas.microsoft.com/office/drawing/2014/main" id="{F67F32DB-ABDB-441F-82AD-443AF40D07F3}"/>
              </a:ext>
            </a:extLst>
          </p:cNvPr>
          <p:cNvSpPr/>
          <p:nvPr/>
        </p:nvSpPr>
        <p:spPr>
          <a:xfrm>
            <a:off x="7689978" y="3076914"/>
            <a:ext cx="2111828" cy="936171"/>
          </a:xfrm>
          <a:prstGeom prst="wedgeRoundRectCallout">
            <a:avLst>
              <a:gd name="adj1" fmla="val 15316"/>
              <a:gd name="adj2" fmla="val -147981"/>
              <a:gd name="adj3" fmla="val 16667"/>
            </a:avLst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138 / 263 = 52.47%</a:t>
            </a:r>
          </a:p>
        </p:txBody>
      </p:sp>
      <p:sp>
        <p:nvSpPr>
          <p:cNvPr id="12" name="Rounded Rectangular Callout 10">
            <a:extLst>
              <a:ext uri="{FF2B5EF4-FFF2-40B4-BE49-F238E27FC236}">
                <a16:creationId xmlns:a16="http://schemas.microsoft.com/office/drawing/2014/main" id="{6C018459-8B6A-4D6E-9BC4-63B61ED4613B}"/>
              </a:ext>
            </a:extLst>
          </p:cNvPr>
          <p:cNvSpPr/>
          <p:nvPr/>
        </p:nvSpPr>
        <p:spPr>
          <a:xfrm>
            <a:off x="10016409" y="3076914"/>
            <a:ext cx="1937657" cy="1110343"/>
          </a:xfrm>
          <a:prstGeom prst="wedgeRoundRectCallout">
            <a:avLst>
              <a:gd name="adj1" fmla="val -14413"/>
              <a:gd name="adj2" fmla="val -126155"/>
              <a:gd name="adj3" fmla="val 16667"/>
            </a:avLst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52.47 / 26.60 = 1.97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582295E-2B91-4978-BC5A-728EDE23CED0}"/>
              </a:ext>
            </a:extLst>
          </p:cNvPr>
          <p:cNvSpPr/>
          <p:nvPr/>
        </p:nvSpPr>
        <p:spPr>
          <a:xfrm>
            <a:off x="5540829" y="5584371"/>
            <a:ext cx="1480457" cy="53340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4EA8177-303B-432E-9322-6449BE4CAC06}"/>
              </a:ext>
            </a:extLst>
          </p:cNvPr>
          <p:cNvSpPr/>
          <p:nvPr/>
        </p:nvSpPr>
        <p:spPr>
          <a:xfrm>
            <a:off x="8382000" y="5584371"/>
            <a:ext cx="1480457" cy="533400"/>
          </a:xfrm>
          <a:prstGeom prst="ellipse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867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Gain and Lift: Interpretation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31975"/>
          </a:xfrm>
        </p:spPr>
        <p:txBody>
          <a:bodyPr>
            <a:normAutofit/>
          </a:bodyPr>
          <a:lstStyle/>
          <a:p>
            <a:r>
              <a:rPr lang="en-US" sz="2600" dirty="0"/>
              <a:t>If we only contact the top 10% of customers, then 52.47% of them will respond.  This response rate is 1.97 times the overall rate.</a:t>
            </a:r>
          </a:p>
          <a:p>
            <a:r>
              <a:rPr lang="en-US" sz="2600" dirty="0"/>
              <a:t>If we only contact the next 10% of customers, then 43.52% of them will respond.  This response rate is 1.64 times the overall rate.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891C64-95A5-412E-940D-0BF563F736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graphicFrame>
        <p:nvGraphicFramePr>
          <p:cNvPr id="9" name="Content Placeholder 7">
            <a:extLst>
              <a:ext uri="{FF2B5EF4-FFF2-40B4-BE49-F238E27FC236}">
                <a16:creationId xmlns:a16="http://schemas.microsoft.com/office/drawing/2014/main" id="{B44AB55C-E76C-4CE4-A5BB-5859C7CB0C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9032296"/>
              </p:ext>
            </p:extLst>
          </p:nvPr>
        </p:nvGraphicFramePr>
        <p:xfrm>
          <a:off x="838200" y="3957221"/>
          <a:ext cx="6193950" cy="2261016"/>
        </p:xfrm>
        <a:graphic>
          <a:graphicData uri="http://schemas.openxmlformats.org/drawingml/2006/table">
            <a:tbl>
              <a:tblPr/>
              <a:tblGrid>
                <a:gridCol w="88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4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4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4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4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945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Decile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Decile 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Decile 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Gain 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Gain 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Response 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Lift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5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9.07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17.90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3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43.52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3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53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14.87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53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33.85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53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8.93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23.55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53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53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53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45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15.07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459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Overall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26.60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D054B44-7D9C-4468-AE17-121FB549B95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0" y="3932237"/>
            <a:ext cx="41148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05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Accumulated Gain and Lift: CART Model on Test Partition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12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0046440"/>
              </p:ext>
            </p:extLst>
          </p:nvPr>
        </p:nvGraphicFramePr>
        <p:xfrm>
          <a:off x="997352" y="1586233"/>
          <a:ext cx="10068044" cy="4248029"/>
        </p:xfrm>
        <a:graphic>
          <a:graphicData uri="http://schemas.openxmlformats.org/drawingml/2006/table">
            <a:tbl>
              <a:tblPr/>
              <a:tblGrid>
                <a:gridCol w="1438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8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8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82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8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6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500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46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Decile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Acc. Decile 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Acc. Decile 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Acc. Gain 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Acc. Gain 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Acc. Response 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Acc. Lift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936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9.07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17.90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701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16.52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48.43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701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23.90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43.72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701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38.77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55.77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4701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61.48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37.80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4701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69.39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35.36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4701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63.13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79.77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33.61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4701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2113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72.89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86.12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31.42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4701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88.10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93.26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936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26.60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93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Overall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26.60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DA5F1AB-43B6-4DB4-B87D-4708874B9C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19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Accumulated Gain and Lift: Interpretation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24049"/>
          </a:xfrm>
        </p:spPr>
        <p:txBody>
          <a:bodyPr>
            <a:normAutofit/>
          </a:bodyPr>
          <a:lstStyle/>
          <a:p>
            <a:r>
              <a:rPr lang="en-US" sz="2600" dirty="0"/>
              <a:t>If we only contact the top 20% of customers, then 48.43% of them will respond.  This response rate is 1.82 times the overall rate.</a:t>
            </a:r>
          </a:p>
          <a:p>
            <a:r>
              <a:rPr lang="en-US" sz="2600" dirty="0"/>
              <a:t>If we only contact the top 30% of customers, then 43.72% of them will respond.  This response rate is 1.64 times the overall rate.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891C64-95A5-412E-940D-0BF563F736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2970D2E7-9430-4627-BEAB-55414EBF3F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2453441"/>
              </p:ext>
            </p:extLst>
          </p:nvPr>
        </p:nvGraphicFramePr>
        <p:xfrm>
          <a:off x="1138335" y="3932237"/>
          <a:ext cx="5915609" cy="2285997"/>
        </p:xfrm>
        <a:graphic>
          <a:graphicData uri="http://schemas.openxmlformats.org/drawingml/2006/table">
            <a:tbl>
              <a:tblPr/>
              <a:tblGrid>
                <a:gridCol w="845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5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50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50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50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568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44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110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Decile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Acc. Decile 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Acc. Decile 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Acc. Gain 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Acc. Gain 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Acc. Response 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Acc. Lift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745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9.07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17.90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595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16.52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48.43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8595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23.90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43.72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8595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38.77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55.77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8595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61.48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37.80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8595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69.39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35.36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8595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63.13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79.77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33.61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8595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2113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72.89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86.12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31.42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8595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88.10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93.26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28.15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8745"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26.60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874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Overall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26.60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C7F3BE4-2AE1-458B-A820-895E8A177E7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0" y="3932237"/>
            <a:ext cx="41148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250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Gain and Lift: Goals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15007D8-AC67-4925-BE40-9BF6A675A8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003273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C9C3D5-6B15-4CE1-AC89-72BF66775CB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03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Gain and Lift: Decision Flow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4F2CACF-90BE-4B4B-9FC4-47942896DF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153542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62E283-FDAA-463D-B485-B426781667F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658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Precision and Recall Curve: Motivation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28B1ACC-383F-4911-AB78-3E13FA9297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017922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B45543-5FCB-47C3-BD25-53EC4A7D4DA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79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Precision and Recall Curve: 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3429000"/>
            <a:ext cx="5124061" cy="251003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000" b="1" dirty="0"/>
              <a:t>Precision </a:t>
            </a:r>
            <a:r>
              <a:rPr lang="en-US" sz="2000" dirty="0"/>
              <a:t>= (D / (B + D))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000" dirty="0"/>
              <a:t>The fraction of True Positive observations out of the Predicted Event observations 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000" dirty="0"/>
              <a:t>Also known as Positive Predictive Value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000" dirty="0"/>
              <a:t>The conditional probability </a:t>
            </a:r>
            <a:r>
              <a:rPr lang="en-US" sz="2000" dirty="0" err="1"/>
              <a:t>Pr</a:t>
            </a:r>
            <a:r>
              <a:rPr lang="en-US" sz="2000" dirty="0"/>
              <a:t>(Observed is Event | Predicted is Event)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62E283-FDAA-463D-B485-B426781667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C70F8CE-9F61-4076-9C3D-900C16A078B0}"/>
              </a:ext>
            </a:extLst>
          </p:cNvPr>
          <p:cNvSpPr txBox="1">
            <a:spLocks/>
          </p:cNvSpPr>
          <p:nvPr/>
        </p:nvSpPr>
        <p:spPr>
          <a:xfrm>
            <a:off x="6229739" y="3424011"/>
            <a:ext cx="5124061" cy="2510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000" b="1" dirty="0"/>
              <a:t>Recall </a:t>
            </a:r>
            <a:r>
              <a:rPr lang="en-US" sz="2000" dirty="0"/>
              <a:t>= (D / (C + D))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000" dirty="0"/>
              <a:t>The fraction of True Positive observations out of the Observed Event observations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000" dirty="0"/>
              <a:t>Same as the Sensitivity metric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000" dirty="0"/>
              <a:t>The conditional probability </a:t>
            </a:r>
            <a:r>
              <a:rPr lang="en-US" sz="2000" dirty="0" err="1"/>
              <a:t>Pr</a:t>
            </a:r>
            <a:r>
              <a:rPr lang="en-US" sz="2000" dirty="0"/>
              <a:t>(Predicted is Event | Observed is Event)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6FA3E09-5020-444A-940E-73F1163ABB6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46150" y="1507064"/>
          <a:ext cx="9712324" cy="16889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28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80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80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0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411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 Non-Event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 Event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Observed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751">
                <a:tc>
                  <a:txBody>
                    <a:bodyPr/>
                    <a:lstStyle/>
                    <a:p>
                      <a:r>
                        <a:rPr lang="en-US" dirty="0"/>
                        <a:t>Observed Non-Event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(true negative)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 (false positive)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+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42">
                <a:tc>
                  <a:txBody>
                    <a:bodyPr/>
                    <a:lstStyle/>
                    <a:p>
                      <a:r>
                        <a:rPr lang="en-US" dirty="0"/>
                        <a:t>Observed Event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 (false</a:t>
                      </a:r>
                      <a:r>
                        <a:rPr lang="en-US" baseline="0"/>
                        <a:t> </a:t>
                      </a:r>
                      <a:r>
                        <a:rPr lang="en-US" baseline="0" dirty="0"/>
                        <a:t>negative)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 (true positive)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 + 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742">
                <a:tc>
                  <a:txBody>
                    <a:bodyPr/>
                    <a:lstStyle/>
                    <a:p>
                      <a:r>
                        <a:rPr lang="en-US" dirty="0"/>
                        <a:t>Total Predicted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+ 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 + 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+ B + C + 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5713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Precision and Recall Curve: No-Skill 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8" y="1690689"/>
                <a:ext cx="5124061" cy="4458184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8000"/>
                  </a:lnSpc>
                  <a:spcBef>
                    <a:spcPts val="600"/>
                  </a:spcBef>
                </a:pPr>
                <a:r>
                  <a:rPr lang="en-US" sz="2000" dirty="0"/>
                  <a:t>Let the number of Observed Non-Event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and that of Observed Event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  <a:p>
                <a:pPr>
                  <a:lnSpc>
                    <a:spcPct val="108000"/>
                  </a:lnSpc>
                  <a:spcBef>
                    <a:spcPts val="600"/>
                  </a:spcBef>
                </a:pPr>
                <a:r>
                  <a:rPr lang="en-US" sz="2000" dirty="0"/>
                  <a:t>If we only want a model that will accurately predict all the Event categories, then a No-Skill model which always predicts an Event category will work.</a:t>
                </a:r>
              </a:p>
              <a:p>
                <a:pPr>
                  <a:lnSpc>
                    <a:spcPct val="108000"/>
                  </a:lnSpc>
                  <a:spcBef>
                    <a:spcPts val="600"/>
                  </a:spcBef>
                </a:pPr>
                <a:r>
                  <a:rPr lang="en-US" sz="2000" dirty="0"/>
                  <a:t>For this model, A = 0 and C = 0.  Then the Recall is 1 and the Precision is the proportion of Event observations, i.e.,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sz="2000" dirty="0"/>
                  <a:t>.</a:t>
                </a:r>
              </a:p>
              <a:p>
                <a:pPr>
                  <a:lnSpc>
                    <a:spcPct val="108000"/>
                  </a:lnSpc>
                  <a:spcBef>
                    <a:spcPts val="600"/>
                  </a:spcBef>
                </a:pPr>
                <a:r>
                  <a:rPr lang="en-US" sz="2000" dirty="0"/>
                  <a:t>The No-Skill Line is a horizontal line when the Precision is the proportion of Event observations.</a:t>
                </a:r>
              </a:p>
              <a:p>
                <a:pPr marL="0" indent="0">
                  <a:lnSpc>
                    <a:spcPct val="120000"/>
                  </a:lnSpc>
                  <a:spcBef>
                    <a:spcPts val="600"/>
                  </a:spcBef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690689"/>
                <a:ext cx="5124061" cy="4458184"/>
              </a:xfrm>
              <a:blipFill>
                <a:blip r:embed="rId3"/>
                <a:stretch>
                  <a:fillRect l="-951" t="-410" r="-1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62E283-FDAA-463D-B485-B426781667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AC70F8CE-9F61-4076-9C3D-900C16A078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29739" y="3424010"/>
                <a:ext cx="5124061" cy="27198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sz="2000" dirty="0"/>
                  <a:t>If another model just makes one correct True Negative while , i.e., A = 1, B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000" dirty="0"/>
                  <a:t>, C = 0, D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, then the Precision is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2000" dirty="0"/>
                  <a:t>, which is greater than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sz="2000" dirty="0"/>
                  <a:t>, and that point is above the No-Skill Line.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r>
                  <a:rPr lang="en-US" sz="2000" dirty="0"/>
                  <a:t>The more points above this No-Skill Line, the better the model</a:t>
                </a:r>
              </a:p>
              <a:p>
                <a:pPr>
                  <a:lnSpc>
                    <a:spcPct val="120000"/>
                  </a:lnSpc>
                  <a:spcBef>
                    <a:spcPts val="600"/>
                  </a:spcBef>
                </a:pPr>
                <a:endParaRPr lang="en-US" sz="20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AC70F8CE-9F61-4076-9C3D-900C16A07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739" y="3424010"/>
                <a:ext cx="5124061" cy="2719873"/>
              </a:xfrm>
              <a:prstGeom prst="rect">
                <a:avLst/>
              </a:prstGeom>
              <a:blipFill>
                <a:blip r:embed="rId5"/>
                <a:stretch>
                  <a:fillRect l="-951" r="-1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6FA3E09-5020-444A-940E-73F1163AB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142844"/>
              </p:ext>
            </p:extLst>
          </p:nvPr>
        </p:nvGraphicFramePr>
        <p:xfrm>
          <a:off x="6363023" y="1664543"/>
          <a:ext cx="4857492" cy="16478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4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43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4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43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8810"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Predicted Non-Event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Predicted Event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Total Observed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810">
                <a:tc>
                  <a:txBody>
                    <a:bodyPr/>
                    <a:lstStyle/>
                    <a:p>
                      <a:r>
                        <a:rPr lang="en-US" sz="1050" dirty="0"/>
                        <a:t>Observed Non-Event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 (true negative)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B (false positive)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 +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102">
                <a:tc>
                  <a:txBody>
                    <a:bodyPr/>
                    <a:lstStyle/>
                    <a:p>
                      <a:r>
                        <a:rPr lang="en-US" sz="1050" dirty="0"/>
                        <a:t>Observed Event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/>
                        <a:t>C (false</a:t>
                      </a:r>
                      <a:r>
                        <a:rPr lang="en-US" sz="1050" baseline="0"/>
                        <a:t> </a:t>
                      </a:r>
                      <a:r>
                        <a:rPr lang="en-US" sz="1050" baseline="0" dirty="0"/>
                        <a:t>negative)</a:t>
                      </a:r>
                      <a:endParaRPr 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D (true positive)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C + 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102">
                <a:tc>
                  <a:txBody>
                    <a:bodyPr/>
                    <a:lstStyle/>
                    <a:p>
                      <a:r>
                        <a:rPr lang="en-US" sz="1050" dirty="0"/>
                        <a:t>Total Predicted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 + 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B + 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A + B + C + 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6664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Precision and Recall Curve: Construction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19</a:t>
            </a:fld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2AD2980B-DDF0-4BC2-A198-20AF26D537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535870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D51347A-0087-452B-BA05-C0FB1931DED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E895E3C-424A-4885-AA58-BA8262DE358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07528" y="5771442"/>
          <a:ext cx="4769964" cy="1034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92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24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24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24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840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Predicted Non-Event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Predicted Event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Total Observed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840">
                <a:tc>
                  <a:txBody>
                    <a:bodyPr/>
                    <a:lstStyle/>
                    <a:p>
                      <a:r>
                        <a:rPr lang="en-US" sz="900" dirty="0"/>
                        <a:t>Observed Non-Event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 (true negative)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 (false positive)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 +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639">
                <a:tc>
                  <a:txBody>
                    <a:bodyPr/>
                    <a:lstStyle/>
                    <a:p>
                      <a:r>
                        <a:rPr lang="en-US" sz="900" dirty="0"/>
                        <a:t>Observed Event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C (false</a:t>
                      </a:r>
                      <a:r>
                        <a:rPr lang="en-US" sz="900" baseline="0"/>
                        <a:t> </a:t>
                      </a:r>
                      <a:r>
                        <a:rPr lang="en-US" sz="900" baseline="0" dirty="0"/>
                        <a:t>negative)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 (true positive)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 + 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639">
                <a:tc>
                  <a:txBody>
                    <a:bodyPr/>
                    <a:lstStyle/>
                    <a:p>
                      <a:r>
                        <a:rPr lang="en-US" sz="900" dirty="0"/>
                        <a:t>Total Predicted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 + 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 + 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 + B + C + 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3817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Week 7 Agenda: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Learner Evaluation, Logistic Regression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6B55D19-90BE-4091-918C-6FF2213C01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5157290"/>
              </p:ext>
            </p:extLst>
          </p:nvPr>
        </p:nvGraphicFramePr>
        <p:xfrm>
          <a:off x="838200" y="1801542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039359-0B3D-4529-A009-FC46B6ED05CE}"/>
              </a:ext>
            </a:extLst>
          </p:cNvPr>
          <p:cNvSpPr/>
          <p:nvPr/>
        </p:nvSpPr>
        <p:spPr>
          <a:xfrm>
            <a:off x="3499869" y="6152880"/>
            <a:ext cx="4206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Section 10.7 of the Machine Learning book</a:t>
            </a:r>
          </a:p>
        </p:txBody>
      </p:sp>
    </p:spTree>
    <p:extLst>
      <p:ext uri="{BB962C8B-B14F-4D97-AF65-F5344CB8AC3E}">
        <p14:creationId xmlns:p14="http://schemas.microsoft.com/office/powerpoint/2010/main" val="2721761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Precision and Recall Curve: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467475" cy="4351338"/>
          </a:xfrm>
        </p:spPr>
        <p:txBody>
          <a:bodyPr>
            <a:normAutofit/>
          </a:bodyPr>
          <a:lstStyle/>
          <a:p>
            <a:r>
              <a:rPr lang="en-US" sz="2600" dirty="0"/>
              <a:t>The set of distinct predicted event probabilities is:</a:t>
            </a:r>
            <a:br>
              <a:rPr lang="en-US" sz="2600" dirty="0"/>
            </a:br>
            <a:r>
              <a:rPr lang="en-US" sz="2600" dirty="0"/>
              <a:t>{0.2, 0.3, 0.4, 0.5, 0.7, 0.8, 0.9, 1.0}.</a:t>
            </a:r>
          </a:p>
          <a:p>
            <a:r>
              <a:rPr lang="en-US" sz="2600" dirty="0"/>
              <a:t>Number of Observed Event = 6</a:t>
            </a:r>
          </a:p>
          <a:p>
            <a:r>
              <a:rPr lang="en-US" sz="2600" dirty="0"/>
              <a:t>Number of Observed Non-Event = 5</a:t>
            </a:r>
          </a:p>
          <a:p>
            <a:r>
              <a:rPr lang="en-US" sz="2600" dirty="0"/>
              <a:t>The No-Skill Line is 6/(6+5) = 6/11 = 0.55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20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497180"/>
              </p:ext>
            </p:extLst>
          </p:nvPr>
        </p:nvGraphicFramePr>
        <p:xfrm>
          <a:off x="6832600" y="1842472"/>
          <a:ext cx="4521200" cy="29813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4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6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6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Observed Target Value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Predicted Event Probability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0.9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0.5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0.3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Event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0.7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0.3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0.4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0.2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1.0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0.5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0.3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335CB71-628C-41E1-B126-CFC7D88945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CC96B1E-9821-4F35-AEE5-050EE79E8EFC}"/>
              </a:ext>
            </a:extLst>
          </p:cNvPr>
          <p:cNvSpPr/>
          <p:nvPr/>
        </p:nvSpPr>
        <p:spPr>
          <a:xfrm>
            <a:off x="5594781" y="6311900"/>
            <a:ext cx="219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6 Evaluation.py</a:t>
            </a:r>
          </a:p>
        </p:txBody>
      </p:sp>
    </p:spTree>
    <p:extLst>
      <p:ext uri="{BB962C8B-B14F-4D97-AF65-F5344CB8AC3E}">
        <p14:creationId xmlns:p14="http://schemas.microsoft.com/office/powerpoint/2010/main" val="33329113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Precision and Recall Curve: Example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21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355489"/>
              </p:ext>
            </p:extLst>
          </p:nvPr>
        </p:nvGraphicFramePr>
        <p:xfrm>
          <a:off x="987425" y="1393371"/>
          <a:ext cx="9652000" cy="32310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6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9890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Observed Target Value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Predicted Event Probability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Threshold: 0.2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Threshold: 0.3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Threshold: 0.4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Threshold: 0.5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Threshold: 0.7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Threshold: 0.8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Threshold: 0.9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Threshold: 1.0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60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Non-Event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9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9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9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9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Non-Event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9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1.0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663112" y="735518"/>
            <a:ext cx="2314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True Positive: </a:t>
            </a:r>
            <a:r>
              <a:rPr lang="en-US" sz="1600" dirty="0">
                <a:solidFill>
                  <a:srgbClr val="00B050"/>
                </a:solidFill>
              </a:rPr>
              <a:t>Event</a:t>
            </a:r>
          </a:p>
          <a:p>
            <a:r>
              <a:rPr lang="en-US" sz="1600" dirty="0"/>
              <a:t>True Negative: </a:t>
            </a:r>
            <a:r>
              <a:rPr lang="en-US" sz="1600" dirty="0">
                <a:solidFill>
                  <a:srgbClr val="FF0000"/>
                </a:solidFill>
              </a:rPr>
              <a:t>Non-Event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032321"/>
              </p:ext>
            </p:extLst>
          </p:nvPr>
        </p:nvGraphicFramePr>
        <p:xfrm>
          <a:off x="987427" y="4662566"/>
          <a:ext cx="9651999" cy="16461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4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297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7436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Threshold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6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# TP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6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# TN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64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6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Precision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6/11=0.55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6/10=0.60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5/7=0.71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4/6=0.67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3/4=0.75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2/3=0.67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2/2=1.00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1/1=1.00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6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Recall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6/6=1.00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6/6=1.00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5/6=0.83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4/6=0.67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3/6=0.50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2/6=0.33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2/6=0.33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1/6=0.17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F6C60DF1-7EF7-4EA8-B022-D60E394BBB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59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Precision and Recall Curve: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4204932"/>
            <a:ext cx="5777207" cy="2084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Note</a:t>
            </a:r>
            <a:r>
              <a:rPr lang="en-US" sz="2000" dirty="0"/>
              <a:t>: Since the Precision and Recall routinely includes the point (0,1), you may need to add this point if they are not already there.</a:t>
            </a:r>
          </a:p>
          <a:p>
            <a:pPr marL="0" indent="0">
              <a:buNone/>
            </a:pPr>
            <a:r>
              <a:rPr lang="en-US" sz="2000" b="1" dirty="0"/>
              <a:t>Finding</a:t>
            </a:r>
            <a:r>
              <a:rPr lang="en-US" sz="2000" dirty="0"/>
              <a:t>: This model is good since all points, except the rightmost one, are above the No-Skill Line.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22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911971"/>
              </p:ext>
            </p:extLst>
          </p:nvPr>
        </p:nvGraphicFramePr>
        <p:xfrm>
          <a:off x="838199" y="1717756"/>
          <a:ext cx="5777207" cy="21967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53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9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9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9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29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29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029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0299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299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611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Threshold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0.2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0.3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0.4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0.5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0.7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0.8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0.9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11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# TP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11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# TN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117"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11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Precision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11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Recall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1.00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1.00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0.83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0.67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0.50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0.33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0.33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0.17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AFA3F4AE-5383-4326-9077-3B672C9F8E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909A14-2264-4A74-89A9-09A64FBA3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786" y="1717756"/>
            <a:ext cx="4742688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20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F1 Score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A perfect model will have Precision = 1 and Recall = 1.</a:t>
            </a:r>
          </a:p>
          <a:p>
            <a:r>
              <a:rPr lang="en-US" sz="2600" dirty="0"/>
              <a:t>We try to get the best Precision and the best Recall at the same time.</a:t>
            </a:r>
          </a:p>
          <a:p>
            <a:r>
              <a:rPr lang="en-US" sz="2600" dirty="0"/>
              <a:t>The F1 Score is the harmonic mean of Precision and Recall</a:t>
            </a:r>
          </a:p>
          <a:p>
            <a:r>
              <a:rPr lang="en-US" sz="2600" dirty="0"/>
              <a:t>Since the harmonic mean will substantially pull a large value down and push a small value up, a large F1 Score indicates that both Precision and Recall are relatively very large.</a:t>
            </a:r>
          </a:p>
          <a:p>
            <a:r>
              <a:rPr lang="en-US" sz="2600" dirty="0"/>
              <a:t>F1 Score =  1 / ((1 / Precision + 1 / Recall) / 2)</a:t>
            </a:r>
          </a:p>
          <a:p>
            <a:r>
              <a:rPr lang="en-US" sz="2600" dirty="0"/>
              <a:t>Plot the F1 Score (vertical axis) versus the Threshold (horizontal axis) to determine the </a:t>
            </a:r>
            <a:r>
              <a:rPr lang="en-US" sz="2600" i="1" dirty="0"/>
              <a:t>optimal</a:t>
            </a:r>
            <a:r>
              <a:rPr lang="en-US" sz="2600" dirty="0"/>
              <a:t> threshold that gives the best F1 Score.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62E283-FDAA-463D-B485-B426781667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22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Precision and Recall Curve: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3429000"/>
            <a:ext cx="5777208" cy="20848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Finding</a:t>
            </a:r>
            <a:r>
              <a:rPr lang="en-US" sz="2000" dirty="0"/>
              <a:t>: The F1 Score attains its maximum when the threshold is 0.4.</a:t>
            </a:r>
          </a:p>
          <a:p>
            <a:pPr marL="0" indent="0">
              <a:buNone/>
            </a:pPr>
            <a:r>
              <a:rPr lang="en-US" sz="2000" dirty="0"/>
              <a:t>For this threshold, the Sensitivity is 0.83</a:t>
            </a:r>
            <a:br>
              <a:rPr lang="en-US" sz="2000" dirty="0"/>
            </a:br>
            <a:r>
              <a:rPr lang="en-US" sz="2000" dirty="0"/>
              <a:t>and the 1 – Specificity is 0.40.</a:t>
            </a:r>
          </a:p>
          <a:p>
            <a:pPr marL="0" indent="0">
              <a:buNone/>
            </a:pPr>
            <a:r>
              <a:rPr lang="en-US" sz="2000" dirty="0"/>
              <a:t>The False Positive Rate is 40% and the</a:t>
            </a:r>
            <a:br>
              <a:rPr lang="en-US" sz="2000" dirty="0"/>
            </a:br>
            <a:r>
              <a:rPr lang="en-US" sz="2000" dirty="0"/>
              <a:t>True Positive Rate is 83%.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24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832989"/>
              </p:ext>
            </p:extLst>
          </p:nvPr>
        </p:nvGraphicFramePr>
        <p:xfrm>
          <a:off x="838199" y="1717756"/>
          <a:ext cx="5777203" cy="14644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27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3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36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36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3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3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36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36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36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611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Threshold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0.2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0.3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0.4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0.5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0.7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0.8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0.9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11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Precision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11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Recall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1.00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1.00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0.83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0.67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0.50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0.33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0.33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0.17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11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F1 Score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62059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AFA3F4AE-5383-4326-9077-3B672C9F8E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69F8AA-1643-48A3-AB4C-F89C0A55B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6119" y="1690687"/>
            <a:ext cx="4742689" cy="4572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FB7772-A815-4D18-8AEB-F7892B820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2597" y="4142224"/>
            <a:ext cx="142280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251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Classification Model: Rule-Based vs Parametric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1BE9D9C-7460-4D6E-8E3B-268E83AFD9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917847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C70A1B-73AA-4411-BE9F-396AE2E882B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719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Logistic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247D7F2-BEC1-4729-A056-05FECBD4669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85611853"/>
                  </p:ext>
                </p:extLst>
              </p:nvPr>
            </p:nvGraphicFramePr>
            <p:xfrm>
              <a:off x="838200" y="1835150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247D7F2-BEC1-4729-A056-05FECBD4669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385611853"/>
                  </p:ext>
                </p:extLst>
              </p:nvPr>
            </p:nvGraphicFramePr>
            <p:xfrm>
              <a:off x="838200" y="1835150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4554E5-FFE0-456A-9752-135FDF57B99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110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Three Types of Logistic Model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5288332"/>
              </p:ext>
            </p:extLst>
          </p:nvPr>
        </p:nvGraphicFramePr>
        <p:xfrm>
          <a:off x="838200" y="1501775"/>
          <a:ext cx="10515600" cy="448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2284593465"/>
                    </a:ext>
                  </a:extLst>
                </a:gridCol>
                <a:gridCol w="3811836">
                  <a:extLst>
                    <a:ext uri="{9D8B030D-6E8A-4147-A177-3AD203B41FA5}">
                      <a16:colId xmlns:a16="http://schemas.microsoft.com/office/drawing/2014/main" val="1273879049"/>
                    </a:ext>
                  </a:extLst>
                </a:gridCol>
                <a:gridCol w="3884364">
                  <a:extLst>
                    <a:ext uri="{9D8B030D-6E8A-4147-A177-3AD203B41FA5}">
                      <a16:colId xmlns:a16="http://schemas.microsoft.com/office/drawing/2014/main" val="17163296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 of Logistic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 of Target 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 of Target Variable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52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Binary Logistic Model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Binary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/>
                        <a:t>Categorical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/>
                        <a:t>Two unique values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Loan Default</a:t>
                      </a:r>
                      <a:r>
                        <a:rPr lang="en-US" dirty="0"/>
                        <a:t>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No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1406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Multinomial Logistic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Nominal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Categorical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Any number of unique values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i="1" dirty="0"/>
                        <a:t>US credit card network</a:t>
                      </a:r>
                      <a:r>
                        <a:rPr lang="en-US" dirty="0"/>
                        <a:t>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American Express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Discover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MasterCard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Visa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882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Ordinal Logistic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Ordinal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Categorical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Any</a:t>
                      </a:r>
                      <a:r>
                        <a:rPr lang="en-US" baseline="0" dirty="0"/>
                        <a:t> number of unique values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/>
                        <a:t>Explicit numerical, lexical, or contextual order among values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t-IT" i="1" dirty="0"/>
                        <a:t>FICO score range</a:t>
                      </a:r>
                      <a:r>
                        <a:rPr lang="it-IT" dirty="0"/>
                        <a:t>: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it-IT" dirty="0"/>
                        <a:t>No Score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it-IT" dirty="0"/>
                        <a:t>Deep Subprime (&lt; 620)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it-IT" dirty="0"/>
                        <a:t>Core Subprime (620 – 659)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it-IT" dirty="0"/>
                        <a:t>Prime (660-719)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it-IT" dirty="0"/>
                        <a:t>Superprime (</a:t>
                      </a:r>
                      <a:r>
                        <a:rPr lang="it-IT" dirty="0">
                          <a:sym typeface="Symbol" panose="05050102010706020507" pitchFamily="18" charset="2"/>
                        </a:rPr>
                        <a:t> </a:t>
                      </a:r>
                      <a:r>
                        <a:rPr lang="it-IT" dirty="0"/>
                        <a:t> 720)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1749679"/>
                  </a:ext>
                </a:extLst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0C554B-5A47-4822-932F-67F51EA48F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096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Logistic (MNL): Data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C31EBCE-DAE1-40EB-9136-4B509246F5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844931"/>
              </p:ext>
            </p:extLst>
          </p:nvPr>
        </p:nvGraphicFramePr>
        <p:xfrm>
          <a:off x="838200" y="1825625"/>
          <a:ext cx="368935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35B4F9-205C-4F1E-AF4F-C81040D0DD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0603" y="1825625"/>
            <a:ext cx="7305675" cy="4152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369597-177A-4403-9A3C-243A9FA21EA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664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Logistic (MNL): Strategy</a:t>
            </a:r>
          </a:p>
        </p:txBody>
      </p:sp>
      <p:graphicFrame>
        <p:nvGraphicFramePr>
          <p:cNvPr id="17" name="Content Placeholder 16">
            <a:extLst>
              <a:ext uri="{FF2B5EF4-FFF2-40B4-BE49-F238E27FC236}">
                <a16:creationId xmlns:a16="http://schemas.microsoft.com/office/drawing/2014/main" id="{A693D21F-0302-4279-A73B-9058B6ECF8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215791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2FC7A3-3B55-4AC6-B06F-D63E1B313D7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03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Gain and Lift: Statement of Problem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28B1ACC-383F-4911-AB78-3E13FA9297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515162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B45543-5FCB-47C3-BD25-53EC4A7D4DA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2032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Subpopulation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en-US" sz="2600" dirty="0"/>
              <a:t>Home equity loan data: hmeq.csv.</a:t>
            </a:r>
          </a:p>
          <a:p>
            <a:endParaRPr lang="en-US" sz="2600" dirty="0"/>
          </a:p>
          <a:p>
            <a:endParaRPr lang="en-US" sz="2600" dirty="0"/>
          </a:p>
          <a:p>
            <a:r>
              <a:rPr lang="en-US" sz="2600" b="1" dirty="0"/>
              <a:t>BAD</a:t>
            </a:r>
            <a:r>
              <a:rPr lang="en-US" sz="2600" dirty="0"/>
              <a:t>: Loan in default (0=No, 1=Yes), </a:t>
            </a:r>
            <a:r>
              <a:rPr lang="en-US" sz="2600" u="sng" dirty="0"/>
              <a:t>binary</a:t>
            </a:r>
          </a:p>
          <a:p>
            <a:endParaRPr lang="en-US" sz="2600" dirty="0"/>
          </a:p>
          <a:p>
            <a:endParaRPr lang="en-US" sz="2600" dirty="0"/>
          </a:p>
          <a:p>
            <a:r>
              <a:rPr lang="en-US" sz="2600" b="1" dirty="0"/>
              <a:t>REASON</a:t>
            </a:r>
            <a:r>
              <a:rPr lang="en-US" sz="2600" dirty="0"/>
              <a:t>: Reason for getting the loan, (</a:t>
            </a:r>
            <a:r>
              <a:rPr lang="en-US" sz="2600" dirty="0" err="1"/>
              <a:t>DebtCon</a:t>
            </a:r>
            <a:r>
              <a:rPr lang="en-US" sz="2600" dirty="0"/>
              <a:t>=debt consolidation, </a:t>
            </a:r>
            <a:r>
              <a:rPr lang="en-US" sz="2600" dirty="0" err="1"/>
              <a:t>HomeImp</a:t>
            </a:r>
            <a:r>
              <a:rPr lang="en-US" sz="2600" dirty="0"/>
              <a:t>=home improvement), </a:t>
            </a:r>
            <a:r>
              <a:rPr lang="en-US" sz="2600" u="sng" dirty="0"/>
              <a:t>categorical</a:t>
            </a:r>
          </a:p>
          <a:p>
            <a:r>
              <a:rPr lang="en-US" sz="2600" b="1" dirty="0"/>
              <a:t>JOB</a:t>
            </a:r>
            <a:r>
              <a:rPr lang="en-US" sz="2600" dirty="0"/>
              <a:t>: Job type (</a:t>
            </a:r>
            <a:r>
              <a:rPr lang="en-US" sz="2600" dirty="0" err="1"/>
              <a:t>Mgr</a:t>
            </a:r>
            <a:r>
              <a:rPr lang="en-US" sz="2600" dirty="0"/>
              <a:t>=manager, Office=office worker, Other, </a:t>
            </a:r>
            <a:r>
              <a:rPr lang="en-US" sz="2600" dirty="0" err="1"/>
              <a:t>ProfExe</a:t>
            </a:r>
            <a:r>
              <a:rPr lang="en-US" sz="2600" dirty="0"/>
              <a:t>=professional or executive, Sales, Self=self employed), </a:t>
            </a:r>
            <a:r>
              <a:rPr lang="en-US" sz="2600" u="sng" dirty="0"/>
              <a:t>categorical</a:t>
            </a:r>
          </a:p>
          <a:p>
            <a:r>
              <a:rPr lang="en-US" sz="2600" b="1" dirty="0"/>
              <a:t>DEROG</a:t>
            </a:r>
            <a:r>
              <a:rPr lang="en-US" sz="2600" dirty="0"/>
              <a:t>: The number of derogatory inquiries (0+), </a:t>
            </a:r>
            <a:r>
              <a:rPr lang="en-US" sz="2600" u="sng" dirty="0"/>
              <a:t>interval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2FC7A3-3B55-4AC6-B06F-D63E1B313D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A27B976-F241-4A6B-879F-A1880BADC79B}"/>
              </a:ext>
            </a:extLst>
          </p:cNvPr>
          <p:cNvGrpSpPr/>
          <p:nvPr/>
        </p:nvGrpSpPr>
        <p:grpSpPr>
          <a:xfrm>
            <a:off x="861537" y="2653030"/>
            <a:ext cx="2734056" cy="478004"/>
            <a:chOff x="0" y="1458590"/>
            <a:chExt cx="2734056" cy="478004"/>
          </a:xfrm>
        </p:grpSpPr>
        <p:sp>
          <p:nvSpPr>
            <p:cNvPr id="9" name="Rectangle: Top Corners Rounded 8">
              <a:extLst>
                <a:ext uri="{FF2B5EF4-FFF2-40B4-BE49-F238E27FC236}">
                  <a16:creationId xmlns:a16="http://schemas.microsoft.com/office/drawing/2014/main" id="{ADAA0B14-A379-401A-830D-21F155E83103}"/>
                </a:ext>
              </a:extLst>
            </p:cNvPr>
            <p:cNvSpPr/>
            <p:nvPr/>
          </p:nvSpPr>
          <p:spPr>
            <a:xfrm>
              <a:off x="0" y="1458590"/>
              <a:ext cx="2734056" cy="478004"/>
            </a:xfrm>
            <a:prstGeom prst="round2SameRect">
              <a:avLst>
                <a:gd name="adj1" fmla="val 16670"/>
                <a:gd name="adj2" fmla="val 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ectangle: Top Corners Rounded 4">
              <a:extLst>
                <a:ext uri="{FF2B5EF4-FFF2-40B4-BE49-F238E27FC236}">
                  <a16:creationId xmlns:a16="http://schemas.microsoft.com/office/drawing/2014/main" id="{5E3FF310-2517-43AF-82DD-5BBE4CE0515F}"/>
                </a:ext>
              </a:extLst>
            </p:cNvPr>
            <p:cNvSpPr txBox="1"/>
            <p:nvPr/>
          </p:nvSpPr>
          <p:spPr>
            <a:xfrm>
              <a:off x="23338" y="1481928"/>
              <a:ext cx="2687380" cy="4546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7625" tIns="47625" rIns="47625" bIns="47625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/>
                <a:t>Target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73C625-4D7E-422C-994C-434812C00126}"/>
              </a:ext>
            </a:extLst>
          </p:cNvPr>
          <p:cNvGrpSpPr/>
          <p:nvPr/>
        </p:nvGrpSpPr>
        <p:grpSpPr>
          <a:xfrm>
            <a:off x="861537" y="3762292"/>
            <a:ext cx="2734056" cy="478004"/>
            <a:chOff x="0" y="1458590"/>
            <a:chExt cx="2734056" cy="478004"/>
          </a:xfrm>
        </p:grpSpPr>
        <p:sp>
          <p:nvSpPr>
            <p:cNvPr id="12" name="Rectangle: Top Corners Rounded 11">
              <a:extLst>
                <a:ext uri="{FF2B5EF4-FFF2-40B4-BE49-F238E27FC236}">
                  <a16:creationId xmlns:a16="http://schemas.microsoft.com/office/drawing/2014/main" id="{2457C02A-2089-478B-B080-2883B1391ADE}"/>
                </a:ext>
              </a:extLst>
            </p:cNvPr>
            <p:cNvSpPr/>
            <p:nvPr/>
          </p:nvSpPr>
          <p:spPr>
            <a:xfrm>
              <a:off x="0" y="1458590"/>
              <a:ext cx="2734056" cy="478004"/>
            </a:xfrm>
            <a:prstGeom prst="round2SameRect">
              <a:avLst>
                <a:gd name="adj1" fmla="val 16670"/>
                <a:gd name="adj2" fmla="val 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ectangle: Top Corners Rounded 4">
              <a:extLst>
                <a:ext uri="{FF2B5EF4-FFF2-40B4-BE49-F238E27FC236}">
                  <a16:creationId xmlns:a16="http://schemas.microsoft.com/office/drawing/2014/main" id="{CFA5A1C7-9AA8-441F-8CA5-B44BF1A8E558}"/>
                </a:ext>
              </a:extLst>
            </p:cNvPr>
            <p:cNvSpPr txBox="1"/>
            <p:nvPr/>
          </p:nvSpPr>
          <p:spPr>
            <a:xfrm>
              <a:off x="23338" y="1481928"/>
              <a:ext cx="2687380" cy="4546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7625" tIns="47625" rIns="47625" bIns="47625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/>
                <a:t>Predictor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5D35734-2D4D-4CC8-A62C-BAE2047FBEA7}"/>
              </a:ext>
            </a:extLst>
          </p:cNvPr>
          <p:cNvGrpSpPr/>
          <p:nvPr/>
        </p:nvGrpSpPr>
        <p:grpSpPr>
          <a:xfrm>
            <a:off x="838199" y="1609961"/>
            <a:ext cx="2734056" cy="478004"/>
            <a:chOff x="0" y="533"/>
            <a:chExt cx="2734056" cy="478004"/>
          </a:xfrm>
        </p:grpSpPr>
        <p:sp>
          <p:nvSpPr>
            <p:cNvPr id="15" name="Rectangle: Top Corners Rounded 14">
              <a:extLst>
                <a:ext uri="{FF2B5EF4-FFF2-40B4-BE49-F238E27FC236}">
                  <a16:creationId xmlns:a16="http://schemas.microsoft.com/office/drawing/2014/main" id="{EC6A3D9A-7438-4DC2-951E-4D0888FFD85F}"/>
                </a:ext>
              </a:extLst>
            </p:cNvPr>
            <p:cNvSpPr/>
            <p:nvPr/>
          </p:nvSpPr>
          <p:spPr>
            <a:xfrm>
              <a:off x="0" y="533"/>
              <a:ext cx="2734056" cy="478004"/>
            </a:xfrm>
            <a:prstGeom prst="round2SameRect">
              <a:avLst>
                <a:gd name="adj1" fmla="val 16670"/>
                <a:gd name="adj2" fmla="val 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ectangle: Top Corners Rounded 4">
              <a:extLst>
                <a:ext uri="{FF2B5EF4-FFF2-40B4-BE49-F238E27FC236}">
                  <a16:creationId xmlns:a16="http://schemas.microsoft.com/office/drawing/2014/main" id="{0ED662A8-91D5-4464-B633-C5057BBF3874}"/>
                </a:ext>
              </a:extLst>
            </p:cNvPr>
            <p:cNvSpPr txBox="1"/>
            <p:nvPr/>
          </p:nvSpPr>
          <p:spPr>
            <a:xfrm>
              <a:off x="23338" y="23871"/>
              <a:ext cx="2687380" cy="4546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7625" tIns="47625" rIns="47625" bIns="47625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/>
                <a:t>Example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BA3AF18C-9C1D-4607-A780-332800114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07213"/>
            <a:ext cx="5520833" cy="313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187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Subpopulation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89713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Group by REASON</a:t>
            </a:r>
          </a:p>
          <a:p>
            <a:pPr lvl="1"/>
            <a:r>
              <a:rPr lang="en-US" dirty="0"/>
              <a:t>REASON = </a:t>
            </a:r>
            <a:r>
              <a:rPr lang="en-US" i="1" dirty="0" err="1"/>
              <a:t>DebtCon</a:t>
            </a:r>
            <a:r>
              <a:rPr lang="en-US" dirty="0"/>
              <a:t>, the likelihood</a:t>
            </a:r>
            <a:br>
              <a:rPr lang="en-US" dirty="0"/>
            </a:br>
            <a:r>
              <a:rPr lang="en-US" dirty="0"/>
              <a:t>of BAD = 1 is 18.966395 / 19.989488 = 0.95 times of the overall</a:t>
            </a:r>
          </a:p>
          <a:p>
            <a:pPr lvl="1"/>
            <a:r>
              <a:rPr lang="en-US" dirty="0"/>
              <a:t>REASON = </a:t>
            </a:r>
            <a:r>
              <a:rPr lang="en-US" i="1" dirty="0" err="1"/>
              <a:t>HomeImp</a:t>
            </a:r>
            <a:r>
              <a:rPr lang="en-US" dirty="0"/>
              <a:t>, the likelihood</a:t>
            </a:r>
            <a:br>
              <a:rPr lang="en-US" dirty="0"/>
            </a:br>
            <a:r>
              <a:rPr lang="en-US" dirty="0"/>
              <a:t>of BAD = 1 is 22.247191 / 19.989488 = 1.11 times of the overall</a:t>
            </a:r>
          </a:p>
          <a:p>
            <a:r>
              <a:rPr lang="en-US" dirty="0"/>
              <a:t>Group by JOB</a:t>
            </a:r>
          </a:p>
          <a:p>
            <a:pPr lvl="1"/>
            <a:r>
              <a:rPr lang="en-US" dirty="0"/>
              <a:t>JOB = </a:t>
            </a:r>
            <a:r>
              <a:rPr lang="en-US" i="1" dirty="0"/>
              <a:t>Office</a:t>
            </a:r>
            <a:r>
              <a:rPr lang="en-US" dirty="0"/>
              <a:t>, the likelihood of BAD = 1 is</a:t>
            </a:r>
            <a:br>
              <a:rPr lang="en-US" dirty="0"/>
            </a:br>
            <a:r>
              <a:rPr lang="en-US" dirty="0"/>
              <a:t>13.185654 / 20.524556 = 0.64 times of the overall</a:t>
            </a:r>
          </a:p>
          <a:p>
            <a:pPr lvl="1"/>
            <a:r>
              <a:rPr lang="en-US" dirty="0"/>
              <a:t>JOB = </a:t>
            </a:r>
            <a:r>
              <a:rPr lang="en-US" i="1" dirty="0"/>
              <a:t>Self</a:t>
            </a:r>
            <a:r>
              <a:rPr lang="en-US" dirty="0"/>
              <a:t>, the likelihood of BAD = 1 is</a:t>
            </a:r>
            <a:br>
              <a:rPr lang="en-US" dirty="0"/>
            </a:br>
            <a:r>
              <a:rPr lang="en-US" dirty="0"/>
              <a:t>30.051813 / 20.524556 = 1.46 times of the overall</a:t>
            </a:r>
          </a:p>
          <a:p>
            <a:r>
              <a:rPr lang="en-US" b="1" dirty="0">
                <a:solidFill>
                  <a:srgbClr val="FF0000"/>
                </a:solidFill>
              </a:rPr>
              <a:t>Question</a:t>
            </a:r>
            <a:r>
              <a:rPr lang="en-US" dirty="0"/>
              <a:t>: Why the overall BAD=1 percents are different between REASON and JOB?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31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29E359-699A-431A-AFBF-025DF35D4ECD}"/>
              </a:ext>
            </a:extLst>
          </p:cNvPr>
          <p:cNvSpPr/>
          <p:nvPr/>
        </p:nvSpPr>
        <p:spPr>
          <a:xfrm>
            <a:off x="7417795" y="1027906"/>
            <a:ext cx="464200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Percent Table: 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BAD              0          1    All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REASON                              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DebtCon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81.033605  18.966395  100.0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HomeImp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77.752809  22.247191  100.0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All      80.010512  19.989488  100.0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6FBCE1-847E-4E47-A2A2-6542A5958934}"/>
              </a:ext>
            </a:extLst>
          </p:cNvPr>
          <p:cNvSpPr/>
          <p:nvPr/>
        </p:nvSpPr>
        <p:spPr>
          <a:xfrm>
            <a:off x="7410450" y="3095471"/>
            <a:ext cx="477202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Percent Table: 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BAD              0          1    All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JOB                                 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Mgr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76.662321  23.337679  100.0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Office   86.814346  13.185654  100.0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Other    76.800670  23.199330  100.0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ProfExe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83.385580  16.614420  100.0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Sales    65.137615  34.862385  100.0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Self     69.948187  30.051813  100.0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All      79.475444  20.524556  100.0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0BC9A1-F8A0-4ED1-AD65-E36F18BB06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525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Subpopulation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5835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Group by REASON and JOB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REASON = </a:t>
            </a:r>
            <a:r>
              <a:rPr lang="en-US" i="1" dirty="0" err="1"/>
              <a:t>HomeImp</a:t>
            </a:r>
            <a:r>
              <a:rPr lang="en-US" dirty="0"/>
              <a:t> and JOB = </a:t>
            </a:r>
            <a:r>
              <a:rPr lang="en-US" i="1" dirty="0"/>
              <a:t>Office</a:t>
            </a:r>
            <a:r>
              <a:rPr lang="en-US" dirty="0"/>
              <a:t>, the likelihood of BAD = 1 is 10.963455 / 20.375723 = 0.54 of the overall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REASON = </a:t>
            </a:r>
            <a:r>
              <a:rPr lang="en-US" i="1" dirty="0" err="1"/>
              <a:t>DebtCon</a:t>
            </a:r>
            <a:r>
              <a:rPr lang="en-US" dirty="0"/>
              <a:t> and JOB = </a:t>
            </a:r>
            <a:r>
              <a:rPr lang="en-US" i="1" dirty="0" err="1"/>
              <a:t>Mgr</a:t>
            </a:r>
            <a:r>
              <a:rPr lang="en-US" dirty="0"/>
              <a:t> or </a:t>
            </a:r>
            <a:r>
              <a:rPr lang="en-US" i="1" dirty="0"/>
              <a:t>Other</a:t>
            </a:r>
            <a:r>
              <a:rPr lang="en-US" dirty="0"/>
              <a:t>, the likelihood of BAD = 1 is practically the same as the overall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REASON = </a:t>
            </a:r>
            <a:r>
              <a:rPr lang="en-US" i="1" dirty="0" err="1"/>
              <a:t>DebtCon</a:t>
            </a:r>
            <a:r>
              <a:rPr lang="en-US" dirty="0"/>
              <a:t> and JOB = </a:t>
            </a:r>
            <a:r>
              <a:rPr lang="en-US" i="1" dirty="0"/>
              <a:t>Self</a:t>
            </a:r>
            <a:r>
              <a:rPr lang="en-US" dirty="0"/>
              <a:t>, the likelihood of BAD = 1 is 43.835616 / 20.375723 = 2.2 times of the overall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387663-8365-42C7-987A-DB38A7BE4307}"/>
              </a:ext>
            </a:extLst>
          </p:cNvPr>
          <p:cNvSpPr/>
          <p:nvPr/>
        </p:nvSpPr>
        <p:spPr>
          <a:xfrm>
            <a:off x="7069157" y="1825625"/>
            <a:ext cx="4950246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Percent Table: 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BAD                      0          1    All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REASON  JOB                                 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DebtCon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Mgr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79.720280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20.279720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100.0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Office   85.161290  14.838710  100.0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Other    79.239401  20.760599  100.0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ProfExe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84.769776  15.230224  100.0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Sales    64.948454  35.051546  100.0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Self     56.164384 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43.835616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100.0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HomeImp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Mgr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67.816092  32.183908  100.0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Office   89.036545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10.963455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100.0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Other    71.368715  28.631285  100.0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ProfExe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81.975309  18.024691  100.0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Sales    66.666667  33.333333  100.0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Self     81.739130  18.260870  100.0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All              79.624277  20.375723  100.0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8CB4C1-350B-4BF4-9CFB-07A2898737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30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Subpopulation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041AE9-EFE9-4643-A491-20CDC6A650D5}"/>
              </a:ext>
            </a:extLst>
          </p:cNvPr>
          <p:cNvSpPr/>
          <p:nvPr/>
        </p:nvSpPr>
        <p:spPr>
          <a:xfrm>
            <a:off x="6285724" y="544652"/>
            <a:ext cx="4233706" cy="5632311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Percent Table: 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BAD                             0           1    All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REASON  JOB     DEROG                               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DebtCon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Mgr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0.0     82.425743   17.574257  100.0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1.0     68.965517   31.034483  100.0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2.0     40.909091   59.090909  100.0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3.0      0.000000  100.000000  100.0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4.0      0.000000  100.000000  100.0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7.0      0.000000  100.000000  100.0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8.0      0.000000  100.000000  100.0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Office  0.0     88.376754   11.623246  100.0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1.0     50.000000   50.000000  100.0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2.0     46.666667   53.333333  100.0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3.0      0.000000  100.000000  100.0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Other   0.0     81.712386   18.287614  100.0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1.0     57.692308   42.307692  100.0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2.0     65.957447   34.042553  100.0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3.0     50.000000   50.000000  100.0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4.0     71.428571   28.571429  100.0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5.0    100.000000    0.000000  100.0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6.0     62.500000   37.500000  100.0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7.0      0.000000  100.000000  100.0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8.0      0.000000  100.000000  100.0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9.0      0.000000  100.000000  100.0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10.0     0.000000  100.000000  100.0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ProfExe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0.0     87.352941   12.647059  100.0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1.0     76.923077   23.076923  100.0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2.0     37.500000   62.500000  100.0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3.0     22.222222   77.777778  100.0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4.0      0.000000  100.000000  100.0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6.0      0.000000  100.000000  100.0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7.0      0.000000  100.000000  100.0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Sales   0.0     72.000000   28.000000  100.0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...         ...    ...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All                     78.939972   21.060028  100.0</a:t>
            </a:r>
            <a:endParaRPr lang="en-US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8CE928-5000-45E9-9F4E-5D1C58A1DA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CB311D04-1F46-48D7-9CFC-447B2C31D4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9613178"/>
              </p:ext>
            </p:extLst>
          </p:nvPr>
        </p:nvGraphicFramePr>
        <p:xfrm>
          <a:off x="1027923" y="1690688"/>
          <a:ext cx="5068078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875844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Subpopulation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Subpopulations are defined by the </a:t>
            </a:r>
            <a:r>
              <a:rPr lang="en-US" u="sng" dirty="0"/>
              <a:t>observed</a:t>
            </a:r>
            <a:r>
              <a:rPr lang="en-US" dirty="0"/>
              <a:t> cross-classifications of distinct values of predictors (i.e., input features).</a:t>
            </a:r>
          </a:p>
          <a:p>
            <a:r>
              <a:rPr lang="en-US" dirty="0"/>
              <a:t>For example, if REASON (categorical), JOB (categorical), DEROG (interval) are predictors, then examples of subpopulations are:</a:t>
            </a:r>
          </a:p>
          <a:p>
            <a:pPr lvl="1"/>
            <a:r>
              <a:rPr lang="en-US" cap="all" dirty="0"/>
              <a:t>Reason</a:t>
            </a:r>
            <a:r>
              <a:rPr lang="en-US" dirty="0"/>
              <a:t> = DebtCon, JOB = Mgr, and DEROG=0</a:t>
            </a:r>
          </a:p>
          <a:p>
            <a:pPr lvl="1"/>
            <a:r>
              <a:rPr lang="en-US" dirty="0"/>
              <a:t>REASON = DebtCon, JOB = ProfExe, and DEROG=6</a:t>
            </a:r>
          </a:p>
          <a:p>
            <a:pPr lvl="1"/>
            <a:r>
              <a:rPr lang="en-US" dirty="0"/>
              <a:t>REASON = HomeImp, JOB = Office, DEROG=2</a:t>
            </a:r>
          </a:p>
          <a:p>
            <a:r>
              <a:rPr lang="en-US" dirty="0"/>
              <a:t>Subpopulations are user-defined disjoint partitions of the data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D14D97-EB6C-4E52-8C57-3639AC42D6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632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Subpopulation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Observations are aggregated within each subpopulation to obtain the empirical distribution of categories of the target variable.</a:t>
                </a:r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 is the number of observations in the </a:t>
                </a:r>
                <a:r>
                  <a:rPr lang="en-US" i="1" dirty="0"/>
                  <a:t>j</a:t>
                </a:r>
                <a:r>
                  <a:rPr lang="en-US" baseline="30000" dirty="0"/>
                  <a:t>th</a:t>
                </a:r>
                <a:r>
                  <a:rPr lang="en-US" dirty="0"/>
                  <a:t> category of the target variable in the </a:t>
                </a:r>
                <a:r>
                  <a:rPr lang="en-US" i="1" dirty="0"/>
                  <a:t>i</a:t>
                </a:r>
                <a:r>
                  <a:rPr lang="en-US" baseline="30000" dirty="0"/>
                  <a:t>th</a:t>
                </a:r>
                <a:r>
                  <a:rPr lang="en-US" dirty="0"/>
                  <a:t> subpopulation.    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be the marginal number of observations in the </a:t>
                </a:r>
                <a:r>
                  <a:rPr lang="en-US" i="1" dirty="0"/>
                  <a:t>i</a:t>
                </a:r>
                <a:r>
                  <a:rPr lang="en-US" baseline="30000" dirty="0"/>
                  <a:t>th</a:t>
                </a:r>
                <a:r>
                  <a:rPr lang="en-US" dirty="0"/>
                  <a:t> subpopulation.  It is assumed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, otherwise, the subpopulation could not be observed.</a:t>
                </a:r>
              </a:p>
              <a:p>
                <a:r>
                  <a:rPr lang="en-US" dirty="0"/>
                  <a:t>For example, this combination: REASON = DebtCon, JOB = Office, DEROG=4 is not a subpopulation because this combination is </a:t>
                </a:r>
                <a:r>
                  <a:rPr lang="en-US" u="sng" dirty="0"/>
                  <a:t>not observed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3081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F80930-6BC7-4BCC-8A85-49D21DFCF1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8935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Parameter Coding for Categorical Predictor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dummy coding (a.k.a. GLM or over-parametrized coding) is to create a binary column whose values are: 0 or 1 for each category of a categorical predictor.</a:t>
            </a:r>
          </a:p>
          <a:p>
            <a:pPr lvl="1"/>
            <a:r>
              <a:rPr lang="en-US" dirty="0"/>
              <a:t>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pandas.get_dummies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 function can generate dummy columns</a:t>
            </a:r>
          </a:p>
          <a:p>
            <a:r>
              <a:rPr lang="en-US" dirty="0"/>
              <a:t>MNL does not distinguish between nominal and ordinal predictors, both types are considered as categorical predictors.</a:t>
            </a:r>
          </a:p>
          <a:p>
            <a:r>
              <a:rPr lang="en-US" dirty="0"/>
              <a:t>If the categorical predictor has </a:t>
            </a:r>
            <a:r>
              <a:rPr lang="en-US" i="1" dirty="0"/>
              <a:t>p</a:t>
            </a:r>
            <a:r>
              <a:rPr lang="en-US" dirty="0"/>
              <a:t> categories, then </a:t>
            </a:r>
            <a:r>
              <a:rPr lang="en-US" i="1" dirty="0"/>
              <a:t>p</a:t>
            </a:r>
            <a:r>
              <a:rPr lang="en-US" dirty="0"/>
              <a:t> binary dummy columns are created.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029604-DDEE-45B8-94B2-A765779269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747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Parameter Coding for Categorical Predictor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REASON has two categories. The two binary columns are:</a:t>
            </a:r>
          </a:p>
          <a:p>
            <a:pPr lvl="1"/>
            <a:r>
              <a:rPr lang="en-US" dirty="0" err="1"/>
              <a:t>REASON_Debtcon</a:t>
            </a:r>
            <a:r>
              <a:rPr lang="en-US" dirty="0"/>
              <a:t> = 1 	if REASON = ‘</a:t>
            </a:r>
            <a:r>
              <a:rPr lang="en-US" dirty="0" err="1"/>
              <a:t>DebtCon</a:t>
            </a:r>
            <a:r>
              <a:rPr lang="en-US" dirty="0"/>
              <a:t>’, 0 otherwise</a:t>
            </a:r>
          </a:p>
          <a:p>
            <a:pPr lvl="1"/>
            <a:r>
              <a:rPr lang="en-US" dirty="0" err="1"/>
              <a:t>REASON_HomeImp</a:t>
            </a:r>
            <a:r>
              <a:rPr lang="en-US" dirty="0"/>
              <a:t> = 1	if REASON = ‘</a:t>
            </a:r>
            <a:r>
              <a:rPr lang="en-US" dirty="0" err="1"/>
              <a:t>HomeImp</a:t>
            </a:r>
            <a:r>
              <a:rPr lang="en-US" dirty="0"/>
              <a:t>’, 0 otherwise.</a:t>
            </a:r>
          </a:p>
          <a:p>
            <a:r>
              <a:rPr lang="en-US" dirty="0"/>
              <a:t>JOB has six categories. The six binary columns are:</a:t>
            </a:r>
          </a:p>
          <a:p>
            <a:pPr lvl="1"/>
            <a:r>
              <a:rPr lang="en-US" dirty="0" err="1"/>
              <a:t>JOB_Mgr</a:t>
            </a:r>
            <a:r>
              <a:rPr lang="en-US" dirty="0"/>
              <a:t> = 1 		if JOB = ‘</a:t>
            </a:r>
            <a:r>
              <a:rPr lang="en-US" dirty="0" err="1"/>
              <a:t>Mgr</a:t>
            </a:r>
            <a:r>
              <a:rPr lang="en-US" dirty="0"/>
              <a:t>’, 0 otherwise</a:t>
            </a:r>
          </a:p>
          <a:p>
            <a:pPr lvl="1"/>
            <a:r>
              <a:rPr lang="en-US" dirty="0" err="1"/>
              <a:t>JOB_Office</a:t>
            </a:r>
            <a:r>
              <a:rPr lang="en-US" dirty="0"/>
              <a:t> = 1		if JOB = ‘Office’, 0 otherwise</a:t>
            </a:r>
          </a:p>
          <a:p>
            <a:pPr lvl="1"/>
            <a:r>
              <a:rPr lang="en-US" dirty="0" err="1"/>
              <a:t>JOB_Other</a:t>
            </a:r>
            <a:r>
              <a:rPr lang="en-US" dirty="0"/>
              <a:t> = 1		if JOB = ‘Other’, 0 otherwise</a:t>
            </a:r>
          </a:p>
          <a:p>
            <a:pPr lvl="1"/>
            <a:r>
              <a:rPr lang="en-US" dirty="0" err="1"/>
              <a:t>JOB_ProfExe</a:t>
            </a:r>
            <a:r>
              <a:rPr lang="en-US" dirty="0"/>
              <a:t> = 1		if JOB = ‘</a:t>
            </a:r>
            <a:r>
              <a:rPr lang="en-US" dirty="0" err="1"/>
              <a:t>ProfExe</a:t>
            </a:r>
            <a:r>
              <a:rPr lang="en-US" dirty="0"/>
              <a:t>’, 0 otherwise</a:t>
            </a:r>
          </a:p>
          <a:p>
            <a:pPr lvl="1"/>
            <a:r>
              <a:rPr lang="en-US" dirty="0" err="1"/>
              <a:t>JOB_Sales</a:t>
            </a:r>
            <a:r>
              <a:rPr lang="en-US" dirty="0"/>
              <a:t> = 1		if JOB = ‘Sales’, 0 otherwise</a:t>
            </a:r>
          </a:p>
          <a:p>
            <a:pPr lvl="1"/>
            <a:r>
              <a:rPr lang="en-US" dirty="0" err="1"/>
              <a:t>JOB_Self</a:t>
            </a:r>
            <a:r>
              <a:rPr lang="en-US" dirty="0"/>
              <a:t> = 1		if JOB = ‘Self’, 0 otherwise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8E73FE-C938-44FC-8DA7-B7E27BB91D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4717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Covariate Pattern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covariate pattern is the set of variable values that correspond to a subpopulation.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US" dirty="0"/>
                  <a:t> column vector that contains values of a covariate pattern</a:t>
                </a:r>
              </a:p>
              <a:p>
                <a:pPr lvl="1"/>
                <a:r>
                  <a:rPr lang="en-US" dirty="0"/>
                  <a:t>Categorical predictor: use the Dummy Coding</a:t>
                </a:r>
              </a:p>
              <a:p>
                <a:pPr lvl="2"/>
                <a:r>
                  <a:rPr lang="en-US" dirty="0"/>
                  <a:t>1 to indicate the presence of a categorical value in current observation</a:t>
                </a:r>
              </a:p>
              <a:p>
                <a:pPr lvl="2"/>
                <a:r>
                  <a:rPr lang="en-US" dirty="0"/>
                  <a:t>0 otherwise</a:t>
                </a:r>
              </a:p>
              <a:p>
                <a:pPr lvl="1"/>
                <a:r>
                  <a:rPr lang="en-US" dirty="0"/>
                  <a:t>Continuous predictor: use the observed value as-is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E6D43F-5115-4475-90CB-9ED6CE6101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460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Covariate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03816" cy="4351338"/>
          </a:xfrm>
        </p:spPr>
        <p:txBody>
          <a:bodyPr>
            <a:normAutofit/>
          </a:bodyPr>
          <a:lstStyle/>
          <a:p>
            <a:pPr marL="0" lvl="1" indent="0" algn="ctr">
              <a:spcBef>
                <a:spcPts val="1000"/>
              </a:spcBef>
              <a:buNone/>
            </a:pPr>
            <a:r>
              <a:rPr lang="en-US" sz="2800" dirty="0"/>
              <a:t>Subpopulation</a:t>
            </a:r>
          </a:p>
          <a:p>
            <a:pPr marL="228600" lvl="1">
              <a:spcBef>
                <a:spcPts val="1000"/>
              </a:spcBef>
            </a:pPr>
            <a:endParaRPr lang="en-US" sz="2800" dirty="0"/>
          </a:p>
          <a:p>
            <a:pPr marL="228600" lvl="1">
              <a:spcBef>
                <a:spcPts val="1000"/>
              </a:spcBef>
            </a:pPr>
            <a:endParaRPr lang="en-US" sz="2800" dirty="0"/>
          </a:p>
          <a:p>
            <a:pPr marL="0" lvl="1" indent="0" algn="ctr">
              <a:spcBef>
                <a:spcPts val="1000"/>
              </a:spcBef>
              <a:buNone/>
            </a:pPr>
            <a:r>
              <a:rPr lang="en-US" sz="2800" dirty="0"/>
              <a:t>Covariate Pattern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sz="2800" dirty="0"/>
              <a:t>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B1606B-C7D2-4B25-93DA-CE12230F1C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09AF464-23C1-4F56-BF3E-6EB314E819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876360"/>
              </p:ext>
            </p:extLst>
          </p:nvPr>
        </p:nvGraphicFramePr>
        <p:xfrm>
          <a:off x="838200" y="3868125"/>
          <a:ext cx="5183676" cy="2443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964">
                  <a:extLst>
                    <a:ext uri="{9D8B030D-6E8A-4147-A177-3AD203B41FA5}">
                      <a16:colId xmlns:a16="http://schemas.microsoft.com/office/drawing/2014/main" val="2556497831"/>
                    </a:ext>
                  </a:extLst>
                </a:gridCol>
                <a:gridCol w="575964">
                  <a:extLst>
                    <a:ext uri="{9D8B030D-6E8A-4147-A177-3AD203B41FA5}">
                      <a16:colId xmlns:a16="http://schemas.microsoft.com/office/drawing/2014/main" val="728530421"/>
                    </a:ext>
                  </a:extLst>
                </a:gridCol>
                <a:gridCol w="575964">
                  <a:extLst>
                    <a:ext uri="{9D8B030D-6E8A-4147-A177-3AD203B41FA5}">
                      <a16:colId xmlns:a16="http://schemas.microsoft.com/office/drawing/2014/main" val="705290515"/>
                    </a:ext>
                  </a:extLst>
                </a:gridCol>
                <a:gridCol w="575964">
                  <a:extLst>
                    <a:ext uri="{9D8B030D-6E8A-4147-A177-3AD203B41FA5}">
                      <a16:colId xmlns:a16="http://schemas.microsoft.com/office/drawing/2014/main" val="3480634163"/>
                    </a:ext>
                  </a:extLst>
                </a:gridCol>
                <a:gridCol w="575964">
                  <a:extLst>
                    <a:ext uri="{9D8B030D-6E8A-4147-A177-3AD203B41FA5}">
                      <a16:colId xmlns:a16="http://schemas.microsoft.com/office/drawing/2014/main" val="1146347993"/>
                    </a:ext>
                  </a:extLst>
                </a:gridCol>
                <a:gridCol w="575964">
                  <a:extLst>
                    <a:ext uri="{9D8B030D-6E8A-4147-A177-3AD203B41FA5}">
                      <a16:colId xmlns:a16="http://schemas.microsoft.com/office/drawing/2014/main" val="1726867440"/>
                    </a:ext>
                  </a:extLst>
                </a:gridCol>
                <a:gridCol w="575964">
                  <a:extLst>
                    <a:ext uri="{9D8B030D-6E8A-4147-A177-3AD203B41FA5}">
                      <a16:colId xmlns:a16="http://schemas.microsoft.com/office/drawing/2014/main" val="880484348"/>
                    </a:ext>
                  </a:extLst>
                </a:gridCol>
                <a:gridCol w="575964">
                  <a:extLst>
                    <a:ext uri="{9D8B030D-6E8A-4147-A177-3AD203B41FA5}">
                      <a16:colId xmlns:a16="http://schemas.microsoft.com/office/drawing/2014/main" val="1262694878"/>
                    </a:ext>
                  </a:extLst>
                </a:gridCol>
                <a:gridCol w="575964">
                  <a:extLst>
                    <a:ext uri="{9D8B030D-6E8A-4147-A177-3AD203B41FA5}">
                      <a16:colId xmlns:a16="http://schemas.microsoft.com/office/drawing/2014/main" val="2856341124"/>
                    </a:ext>
                  </a:extLst>
                </a:gridCol>
              </a:tblGrid>
              <a:tr h="2072935">
                <a:tc>
                  <a:txBody>
                    <a:bodyPr/>
                    <a:lstStyle/>
                    <a:p>
                      <a:r>
                        <a:rPr lang="en-US" sz="1800" dirty="0" err="1"/>
                        <a:t>REASON_DebtCon</a:t>
                      </a:r>
                      <a:endParaRPr lang="en-US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REASON_HomeImp</a:t>
                      </a:r>
                      <a:r>
                        <a:rPr lang="en-US" sz="1800" dirty="0"/>
                        <a:t> </a:t>
                      </a:r>
                      <a:endParaRPr lang="en-US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JOB_Mgr</a:t>
                      </a:r>
                      <a:endParaRPr lang="en-US" dirty="0"/>
                    </a:p>
                  </a:txBody>
                  <a:tcPr vert="vert27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JOB_Office</a:t>
                      </a:r>
                      <a:r>
                        <a:rPr lang="en-US" sz="1800" dirty="0"/>
                        <a:t> </a:t>
                      </a:r>
                      <a:endParaRPr lang="en-US" dirty="0"/>
                    </a:p>
                  </a:txBody>
                  <a:tcPr vert="vert27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JOB_Other</a:t>
                      </a:r>
                      <a:endParaRPr lang="en-US" dirty="0"/>
                    </a:p>
                  </a:txBody>
                  <a:tcPr vert="vert27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JOB_ProfExe</a:t>
                      </a:r>
                      <a:endParaRPr lang="en-US" dirty="0"/>
                    </a:p>
                  </a:txBody>
                  <a:tcPr vert="vert27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JOB_Sales</a:t>
                      </a:r>
                      <a:endParaRPr lang="en-US" dirty="0"/>
                    </a:p>
                  </a:txBody>
                  <a:tcPr vert="vert27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JOB_Self</a:t>
                      </a:r>
                      <a:endParaRPr lang="en-US" dirty="0"/>
                    </a:p>
                  </a:txBody>
                  <a:tcPr vert="vert27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DEROG</a:t>
                      </a:r>
                    </a:p>
                  </a:txBody>
                  <a:tcPr vert="vert270" anchor="ctr"/>
                </a:tc>
                <a:extLst>
                  <a:ext uri="{0D108BD9-81ED-4DB2-BD59-A6C34878D82A}">
                    <a16:rowId xmlns:a16="http://schemas.microsoft.com/office/drawing/2014/main" val="211987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783808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FE02923-750C-48C8-8583-E621B5F98C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088094"/>
              </p:ext>
            </p:extLst>
          </p:nvPr>
        </p:nvGraphicFramePr>
        <p:xfrm>
          <a:off x="6458340" y="3819933"/>
          <a:ext cx="5183676" cy="2443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964">
                  <a:extLst>
                    <a:ext uri="{9D8B030D-6E8A-4147-A177-3AD203B41FA5}">
                      <a16:colId xmlns:a16="http://schemas.microsoft.com/office/drawing/2014/main" val="2556497831"/>
                    </a:ext>
                  </a:extLst>
                </a:gridCol>
                <a:gridCol w="575964">
                  <a:extLst>
                    <a:ext uri="{9D8B030D-6E8A-4147-A177-3AD203B41FA5}">
                      <a16:colId xmlns:a16="http://schemas.microsoft.com/office/drawing/2014/main" val="728530421"/>
                    </a:ext>
                  </a:extLst>
                </a:gridCol>
                <a:gridCol w="575964">
                  <a:extLst>
                    <a:ext uri="{9D8B030D-6E8A-4147-A177-3AD203B41FA5}">
                      <a16:colId xmlns:a16="http://schemas.microsoft.com/office/drawing/2014/main" val="705290515"/>
                    </a:ext>
                  </a:extLst>
                </a:gridCol>
                <a:gridCol w="575964">
                  <a:extLst>
                    <a:ext uri="{9D8B030D-6E8A-4147-A177-3AD203B41FA5}">
                      <a16:colId xmlns:a16="http://schemas.microsoft.com/office/drawing/2014/main" val="3480634163"/>
                    </a:ext>
                  </a:extLst>
                </a:gridCol>
                <a:gridCol w="575964">
                  <a:extLst>
                    <a:ext uri="{9D8B030D-6E8A-4147-A177-3AD203B41FA5}">
                      <a16:colId xmlns:a16="http://schemas.microsoft.com/office/drawing/2014/main" val="1146347993"/>
                    </a:ext>
                  </a:extLst>
                </a:gridCol>
                <a:gridCol w="575964">
                  <a:extLst>
                    <a:ext uri="{9D8B030D-6E8A-4147-A177-3AD203B41FA5}">
                      <a16:colId xmlns:a16="http://schemas.microsoft.com/office/drawing/2014/main" val="1726867440"/>
                    </a:ext>
                  </a:extLst>
                </a:gridCol>
                <a:gridCol w="575964">
                  <a:extLst>
                    <a:ext uri="{9D8B030D-6E8A-4147-A177-3AD203B41FA5}">
                      <a16:colId xmlns:a16="http://schemas.microsoft.com/office/drawing/2014/main" val="880484348"/>
                    </a:ext>
                  </a:extLst>
                </a:gridCol>
                <a:gridCol w="575964">
                  <a:extLst>
                    <a:ext uri="{9D8B030D-6E8A-4147-A177-3AD203B41FA5}">
                      <a16:colId xmlns:a16="http://schemas.microsoft.com/office/drawing/2014/main" val="1262694878"/>
                    </a:ext>
                  </a:extLst>
                </a:gridCol>
                <a:gridCol w="575964">
                  <a:extLst>
                    <a:ext uri="{9D8B030D-6E8A-4147-A177-3AD203B41FA5}">
                      <a16:colId xmlns:a16="http://schemas.microsoft.com/office/drawing/2014/main" val="2856341124"/>
                    </a:ext>
                  </a:extLst>
                </a:gridCol>
              </a:tblGrid>
              <a:tr h="2072935">
                <a:tc>
                  <a:txBody>
                    <a:bodyPr/>
                    <a:lstStyle/>
                    <a:p>
                      <a:r>
                        <a:rPr lang="en-US" sz="1800" dirty="0" err="1"/>
                        <a:t>REASON_DebtCon</a:t>
                      </a:r>
                      <a:endParaRPr lang="en-US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REASON_HomeImp</a:t>
                      </a:r>
                      <a:r>
                        <a:rPr lang="en-US" sz="1800" dirty="0"/>
                        <a:t> </a:t>
                      </a:r>
                      <a:endParaRPr lang="en-US" dirty="0"/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JOB_Mgr</a:t>
                      </a:r>
                      <a:endParaRPr lang="en-US" dirty="0"/>
                    </a:p>
                  </a:txBody>
                  <a:tcPr vert="vert27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JOB_Office</a:t>
                      </a:r>
                      <a:r>
                        <a:rPr lang="en-US" sz="1800" dirty="0"/>
                        <a:t> </a:t>
                      </a:r>
                      <a:endParaRPr lang="en-US" dirty="0"/>
                    </a:p>
                  </a:txBody>
                  <a:tcPr vert="vert27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JOB_Other</a:t>
                      </a:r>
                      <a:endParaRPr lang="en-US" dirty="0"/>
                    </a:p>
                  </a:txBody>
                  <a:tcPr vert="vert27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JOB_ProfExe</a:t>
                      </a:r>
                      <a:endParaRPr lang="en-US" dirty="0"/>
                    </a:p>
                  </a:txBody>
                  <a:tcPr vert="vert27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JOB_Sales</a:t>
                      </a:r>
                      <a:endParaRPr lang="en-US" dirty="0"/>
                    </a:p>
                  </a:txBody>
                  <a:tcPr vert="vert27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JOB_Self</a:t>
                      </a:r>
                      <a:endParaRPr lang="en-US" dirty="0"/>
                    </a:p>
                  </a:txBody>
                  <a:tcPr vert="vert27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DEROG</a:t>
                      </a:r>
                    </a:p>
                  </a:txBody>
                  <a:tcPr vert="vert270" anchor="ctr"/>
                </a:tc>
                <a:extLst>
                  <a:ext uri="{0D108BD9-81ED-4DB2-BD59-A6C34878D82A}">
                    <a16:rowId xmlns:a16="http://schemas.microsoft.com/office/drawing/2014/main" val="211987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7838085"/>
                  </a:ext>
                </a:extLst>
              </a:tr>
            </a:tbl>
          </a:graphicData>
        </a:graphic>
      </p:graphicFrame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0E8EA6C8-0E4F-4E5C-AFF8-732FCA02E77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6236090"/>
              </p:ext>
            </p:extLst>
          </p:nvPr>
        </p:nvGraphicFramePr>
        <p:xfrm>
          <a:off x="838200" y="2490827"/>
          <a:ext cx="518367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7892">
                  <a:extLst>
                    <a:ext uri="{9D8B030D-6E8A-4147-A177-3AD203B41FA5}">
                      <a16:colId xmlns:a16="http://schemas.microsoft.com/office/drawing/2014/main" val="1166405273"/>
                    </a:ext>
                  </a:extLst>
                </a:gridCol>
                <a:gridCol w="1727892">
                  <a:extLst>
                    <a:ext uri="{9D8B030D-6E8A-4147-A177-3AD203B41FA5}">
                      <a16:colId xmlns:a16="http://schemas.microsoft.com/office/drawing/2014/main" val="2087135546"/>
                    </a:ext>
                  </a:extLst>
                </a:gridCol>
                <a:gridCol w="1727892">
                  <a:extLst>
                    <a:ext uri="{9D8B030D-6E8A-4147-A177-3AD203B41FA5}">
                      <a16:colId xmlns:a16="http://schemas.microsoft.com/office/drawing/2014/main" val="39129881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REASON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JOB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DEROG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0558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DebtCon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Mgr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7782247"/>
                  </a:ext>
                </a:extLst>
              </a:tr>
            </a:tbl>
          </a:graphicData>
        </a:graphic>
      </p:graphicFrame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2DEA6BE5-73AE-4AD1-BCB0-008B7C9BB8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8721915"/>
              </p:ext>
            </p:extLst>
          </p:nvPr>
        </p:nvGraphicFramePr>
        <p:xfrm>
          <a:off x="6458340" y="2490827"/>
          <a:ext cx="518367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7892">
                  <a:extLst>
                    <a:ext uri="{9D8B030D-6E8A-4147-A177-3AD203B41FA5}">
                      <a16:colId xmlns:a16="http://schemas.microsoft.com/office/drawing/2014/main" val="1166405273"/>
                    </a:ext>
                  </a:extLst>
                </a:gridCol>
                <a:gridCol w="1727892">
                  <a:extLst>
                    <a:ext uri="{9D8B030D-6E8A-4147-A177-3AD203B41FA5}">
                      <a16:colId xmlns:a16="http://schemas.microsoft.com/office/drawing/2014/main" val="2087135546"/>
                    </a:ext>
                  </a:extLst>
                </a:gridCol>
                <a:gridCol w="1727892">
                  <a:extLst>
                    <a:ext uri="{9D8B030D-6E8A-4147-A177-3AD203B41FA5}">
                      <a16:colId xmlns:a16="http://schemas.microsoft.com/office/drawing/2014/main" val="39129881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REASON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JOB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DEROG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0558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HomeImp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ProfExe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7782247"/>
                  </a:ext>
                </a:extLst>
              </a:tr>
            </a:tbl>
          </a:graphicData>
        </a:graphic>
      </p:graphicFrame>
      <p:sp>
        <p:nvSpPr>
          <p:cNvPr id="13" name="Arrow: Down 12">
            <a:extLst>
              <a:ext uri="{FF2B5EF4-FFF2-40B4-BE49-F238E27FC236}">
                <a16:creationId xmlns:a16="http://schemas.microsoft.com/office/drawing/2014/main" id="{4BF53B6B-224B-46CB-80B8-9693A6BB51C7}"/>
              </a:ext>
            </a:extLst>
          </p:cNvPr>
          <p:cNvSpPr/>
          <p:nvPr/>
        </p:nvSpPr>
        <p:spPr>
          <a:xfrm>
            <a:off x="3219061" y="3394804"/>
            <a:ext cx="606490" cy="352380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A60D9B11-4A1D-4BDE-90BB-B5154FFFC1C4}"/>
              </a:ext>
            </a:extLst>
          </p:cNvPr>
          <p:cNvSpPr/>
          <p:nvPr/>
        </p:nvSpPr>
        <p:spPr>
          <a:xfrm>
            <a:off x="8746933" y="3359516"/>
            <a:ext cx="606490" cy="352380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445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Gain and Lift: Motivations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BDEDEF2-6A84-4797-B433-5C68E1F390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342607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B436DD-C516-4394-87EE-A1E46FB6EBB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5688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Target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/>
                  <a:t>The target variable must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en-US" dirty="0"/>
                  <a:t> categories.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Assume the occurrences of the categories in each subpopulation follow a multinomial distribution, and the distributions across subpopulations are statistically independent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 be the probability that the </a:t>
                </a:r>
                <a:r>
                  <a:rPr lang="en-US" i="1" dirty="0"/>
                  <a:t>j</a:t>
                </a:r>
                <a:r>
                  <a:rPr lang="en-US" baseline="30000" dirty="0"/>
                  <a:t>th</a:t>
                </a:r>
                <a:r>
                  <a:rPr lang="en-US" dirty="0"/>
                  <a:t> category of the target variable will be observed in the </a:t>
                </a:r>
                <a:r>
                  <a:rPr lang="en-US" i="1" dirty="0"/>
                  <a:t>i</a:t>
                </a:r>
                <a:r>
                  <a:rPr lang="en-US" baseline="30000" dirty="0"/>
                  <a:t>th</a:t>
                </a:r>
                <a:r>
                  <a:rPr lang="en-US" dirty="0"/>
                  <a:t> subpopulation.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If the </a:t>
                </a:r>
                <a:r>
                  <a:rPr lang="en-US" i="1" dirty="0"/>
                  <a:t>i</a:t>
                </a:r>
                <a:r>
                  <a:rPr lang="en-US" baseline="30000" dirty="0"/>
                  <a:t>th</a:t>
                </a:r>
                <a:r>
                  <a:rPr lang="en-US" dirty="0"/>
                  <a:t> subpopulation is actually observed, then some category of the target variable must also be observed.  It follows: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dirty="0"/>
                  <a:t>At least one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2101" b="-4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151545-E1D1-4B9F-8AB0-440683CCC8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209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Parameter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be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US" dirty="0"/>
                  <a:t> column vector of parameters that correspond to the predictors used in defining a covariate pattern.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There is 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for each category of the target variable</a:t>
                </a:r>
              </a:p>
              <a:p>
                <a:pPr marL="228600" lvl="1">
                  <a:lnSpc>
                    <a:spcPct val="110000"/>
                  </a:lnSpc>
                  <a:spcBef>
                    <a:spcPts val="1000"/>
                  </a:spcBef>
                </a:pPr>
                <a:r>
                  <a:rPr lang="en-US" sz="2800" dirty="0"/>
                  <a:t>Since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sz="28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dirty="0"/>
                  <a:t>, we only need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800" dirty="0"/>
                  <a:t> parameter vectors.  Therefore, we arbitrarily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dirty="0"/>
                  <a:t> for the </a:t>
                </a:r>
                <a:r>
                  <a:rPr lang="en-US" sz="2800" i="1" dirty="0"/>
                  <a:t>J</a:t>
                </a:r>
                <a:r>
                  <a:rPr lang="en-US" sz="2800" baseline="30000" dirty="0"/>
                  <a:t>th</a:t>
                </a:r>
                <a:r>
                  <a:rPr lang="en-US" sz="2800" dirty="0"/>
                  <a:t> category (a.k.a. the reference category) of the target variable.</a:t>
                </a:r>
              </a:p>
              <a:p>
                <a:pPr marL="228600" lvl="1">
                  <a:lnSpc>
                    <a:spcPct val="110000"/>
                  </a:lnSpc>
                  <a:spcBef>
                    <a:spcPts val="1000"/>
                  </a:spcBef>
                </a:pPr>
                <a:r>
                  <a:rPr lang="en-US" sz="2800" dirty="0"/>
                  <a:t>Choice of reference category of the target variable:</a:t>
                </a:r>
              </a:p>
              <a:p>
                <a:pPr marL="685800" lvl="2">
                  <a:spcBef>
                    <a:spcPts val="1000"/>
                  </a:spcBef>
                </a:pPr>
                <a:r>
                  <a:rPr lang="en-US" dirty="0"/>
                  <a:t>A common choice is the LAST category (highest lexical order)</a:t>
                </a:r>
              </a:p>
              <a:p>
                <a:pPr marL="685800" lvl="2">
                  <a:spcBef>
                    <a:spcPts val="1000"/>
                  </a:spcBef>
                </a:pPr>
                <a:r>
                  <a:rPr lang="en-US" dirty="0"/>
                  <a:t>The preferred choice is the MODE category (largest number of observations, in case of ties, choose the lowest lexical order category)</a:t>
                </a:r>
              </a:p>
              <a:p>
                <a:pPr marL="457200" lvl="2" indent="0">
                  <a:spcBef>
                    <a:spcPts val="1000"/>
                  </a:spcBef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1821" r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A19933-69ED-48D5-9705-D25BFD468F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099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Suppose the reference category of the target variable is the </a:t>
                </a:r>
                <a:r>
                  <a:rPr lang="en-US" i="1" dirty="0"/>
                  <a:t>J</a:t>
                </a:r>
                <a:r>
                  <a:rPr lang="en-US" baseline="30000" dirty="0"/>
                  <a:t>th</a:t>
                </a:r>
                <a:r>
                  <a:rPr lang="en-US" dirty="0"/>
                  <a:t> category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then theory says: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𝑖𝐽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1, …,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The above formula also works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by definition.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𝑖𝐽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𝐽</m:t>
                            </m:r>
                          </m:sub>
                        </m:sSub>
                      </m:e>
                    </m:func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In plain English, it means the natural logarithm of the odds (or logit) of the </a:t>
                </a:r>
                <a:r>
                  <a:rPr lang="en-US" i="1" dirty="0"/>
                  <a:t>j</a:t>
                </a:r>
                <a:r>
                  <a:rPr lang="en-US" baseline="30000" dirty="0"/>
                  <a:t>th</a:t>
                </a:r>
                <a:r>
                  <a:rPr lang="en-US" dirty="0"/>
                  <a:t> category over the reference category is a linear combination of the parameters (the intercept, if specified, is also a parameter).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2DDDA-4CBA-4EF1-9650-C0B5934A2B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6224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dirty="0"/>
                  <a:t>Equation: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𝑖𝐽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func>
                  </m:oMath>
                </a14:m>
                <a:r>
                  <a:rPr lang="en-US" sz="2400" dirty="0"/>
                  <a:t> is equivalent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𝑖𝐽</m:t>
                        </m:r>
                      </m:sub>
                    </m:sSub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⁡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The sum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400" dirty="0"/>
                  <a:t> over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 gives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1=</m:t>
                    </m:r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𝑖𝐽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⁡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Therefore,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𝑖𝐽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⁡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Sup>
                                      <m:sSub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lang="en-US" sz="2400" dirty="0"/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Finally,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⁡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num>
                      <m:den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⁡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Sup>
                                      <m:sSub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400" dirty="0"/>
                  <a:t>The above formula also works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400" dirty="0"/>
                  <a:t> because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⁡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05335E-B435-4131-8E6A-3CA1C9393C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9444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Why Logistic?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logistic curve has the formula: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for any real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/>
                  <a:t>.  </a:t>
                </a:r>
              </a:p>
              <a:p>
                <a:r>
                  <a:rPr lang="en-US" dirty="0"/>
                  <a:t>The range: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for all values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 has two horizontal asymptotes: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−∞</m:t>
                    </m:r>
                  </m:oMath>
                </a14:m>
                <a:r>
                  <a:rPr lang="en-US" dirty="0"/>
                  <a:t> and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the middle portion of the domain, the</a:t>
                </a:r>
                <a:br>
                  <a:rPr lang="en-US" dirty="0"/>
                </a:br>
                <a:r>
                  <a:rPr lang="en-US" dirty="0"/>
                  <a:t>curve appears fairly linear in x</a:t>
                </a:r>
              </a:p>
              <a:p>
                <a:r>
                  <a:rPr lang="en-US" dirty="0"/>
                  <a:t>Therefore, the curve is suitable for</a:t>
                </a:r>
                <a:br>
                  <a:rPr lang="en-US" dirty="0"/>
                </a:br>
                <a:r>
                  <a:rPr lang="en-US" dirty="0"/>
                  <a:t>representing probability.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b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040" y="2868930"/>
            <a:ext cx="4632960" cy="347472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 rot="1064405">
            <a:off x="9685172" y="3350368"/>
            <a:ext cx="701617" cy="235322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DFD5D5-7C23-4F3D-B5BF-CC245DE306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548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Maximum Likelihood Estimation (MLE)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3700" dirty="0"/>
                  <a:t>Since the target categories in subpopulation </a:t>
                </a:r>
                <a:r>
                  <a:rPr lang="en-US" sz="37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3700" dirty="0"/>
                  <a:t> is assumed to follow a multinomial distribution, the likelihood function is:</a:t>
                </a:r>
                <a:br>
                  <a:rPr lang="en-US" sz="3700" dirty="0"/>
                </a:b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!</m:t>
                                  </m:r>
                                </m:num>
                                <m:den>
                                  <m:nary>
                                    <m:naryPr>
                                      <m:chr m:val="∏"/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!</m:t>
                                      </m:r>
                                    </m:e>
                                  </m:nary>
                                </m:den>
                              </m:f>
                              <m:nary>
                                <m:naryPr>
                                  <m:chr m:val="∏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sz="3700" dirty="0"/>
                  <a:t>where </a:t>
                </a:r>
                <a:r>
                  <a:rPr lang="en-US" sz="37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sz="3700" dirty="0"/>
                  <a:t> is the number of subpopulations.</a:t>
                </a:r>
              </a:p>
              <a:p>
                <a:pPr marL="0" indent="0">
                  <a:buNone/>
                </a:pPr>
                <a:r>
                  <a:rPr lang="en-US" sz="3700" dirty="0"/>
                  <a:t>After ignoring this additive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7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7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sz="37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US" sz="37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7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37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700" i="1">
                            <a:latin typeface="Cambria Math" panose="02040503050406030204" pitchFamily="18" charset="0"/>
                          </a:rPr>
                          <m:t>!</m:t>
                        </m:r>
                      </m:e>
                    </m:d>
                    <m:r>
                      <a:rPr lang="en-US" sz="37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37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7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37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37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3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7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37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d>
                          <m:dPr>
                            <m:ctrlPr>
                              <a:rPr lang="en-US" sz="3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7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37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37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3700" i="1">
                                <a:latin typeface="Cambria Math" panose="02040503050406030204" pitchFamily="18" charset="0"/>
                              </a:rPr>
                              <m:t>!</m:t>
                            </m:r>
                          </m:e>
                        </m:d>
                      </m:e>
                    </m:nary>
                  </m:oMath>
                </a14:m>
                <a:r>
                  <a:rPr lang="en-US" sz="3700" dirty="0"/>
                  <a:t>, the log-likelihood function is </a:t>
                </a:r>
                <a:br>
                  <a:rPr lang="en-US" dirty="0"/>
                </a:b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2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70" t="-1261" b="-30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9BC912-0740-4D40-A63B-CB330DD411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4573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The Log-Likelihood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The log-likelihood function is actually a function of the betas: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li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⁡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𝒙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𝑇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𝜷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nary>
                                            <m:naryPr>
                                              <m:chr m:val="∑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sup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exp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⁡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sSubSup>
                                                        <m:sSubSup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SupPr>
                                                        <m:e>
                                                          <m:r>
                                                            <a:rPr lang="en-US" b="1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  <m:sup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𝑇</m:t>
                                                          </m:r>
                                                        </m:sup>
                                                      </m:sSubSup>
                                                      <m:r>
                                                        <a:rPr lang="en-US" b="1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𝜷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𝑙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nary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For the sake of discussion, let us make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In other words, the reference target category if the last one.</a:t>
                </a:r>
              </a:p>
              <a:p>
                <a:pPr lvl="1"/>
                <a:r>
                  <a:rPr lang="en-US" dirty="0"/>
                  <a:t>If it is not the last one, we can conveniently re-arrange the target categories such that the reference category is the last one.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DF5B3C-9A50-48A0-9371-3E0206D692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4737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The Log-Likelihood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log-likelihood function is actually a function of the betas: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lin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⁡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4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𝒙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𝑇</m:t>
                                                      </m:r>
                                                    </m:sup>
                                                  </m:sSubSup>
                                                  <m:r>
                                                    <a:rPr lang="en-US" sz="2400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𝜷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num>
                                        <m:den>
                                          <m:d>
                                            <m:dPr>
                                              <m:ctrlPr>
                                                <a:rPr lang="en-US" sz="24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1+</m:t>
                                              </m:r>
                                              <m:nary>
                                                <m:naryPr>
                                                  <m:chr m:val="∑"/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naryPr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=1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𝐾</m:t>
                                                  </m:r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p>
                                                <m: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sz="2400">
                                                      <a:latin typeface="Cambria Math" panose="02040503050406030204" pitchFamily="18" charset="0"/>
                                                    </a:rPr>
                                                    <m:t>exp</m:t>
                                                  </m:r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⁡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sSubSup>
                                                            <m:sSubSupPr>
                                                              <m:ctrlPr>
                                                                <a:rPr lang="en-US" sz="2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SupPr>
                                                            <m:e>
                                                              <m:r>
                                                                <a:rPr lang="en-US" sz="2400" b="1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𝒙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US" sz="2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𝑖</m:t>
                                                              </m:r>
                                                            </m:sub>
                                                            <m:sup>
                                                              <m:r>
                                                                <a:rPr lang="en-US" sz="24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𝑇</m:t>
                                                              </m:r>
                                                            </m:sup>
                                                          </m:sSubSup>
                                                          <m:r>
                                                            <a:rPr lang="en-US" sz="2400" b="1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𝜷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400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</m:nary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nary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nary>
                                            <m:naryPr>
                                              <m:chr m:val="∑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p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latin typeface="Cambria Math" panose="02040503050406030204" pitchFamily="18" charset="0"/>
                                                </a:rPr>
                                                <m:t>exp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⁡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sSubSup>
                                                        <m:sSubSup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SupPr>
                                                        <m:e>
                                                          <m:r>
                                                            <a:rPr lang="en-US" b="1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  <m:sup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𝑇</m:t>
                                                          </m:r>
                                                        </m:sup>
                                                      </m:sSubSup>
                                                      <m:r>
                                                        <a:rPr lang="en-US" b="1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𝜷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𝑙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nary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DF5B3C-9A50-48A0-9371-3E0206D692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9358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First Derivative of the Log-Likelihood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the first derivative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𝑗𝑠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𝑗𝑠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maxima of the log-likelihood will make the first derivatives zeros.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DF5B3C-9A50-48A0-9371-3E0206D692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578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Second Derivative of the Log-Likelihood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the first derivative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𝑗𝑠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𝑙𝑡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𝑗𝑙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𝑖𝑙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dirty="0"/>
                  <a:t>, and 0 otherwise.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DF5B3C-9A50-48A0-9371-3E0206D692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60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Gain and Lift: Algorithm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9E7D4CF-DD23-487D-B4CE-EDA735D55C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4072627"/>
              </p:ext>
            </p:extLst>
          </p:nvPr>
        </p:nvGraphicFramePr>
        <p:xfrm>
          <a:off x="838200" y="1690688"/>
          <a:ext cx="818450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B602D8-2F8E-4BA7-BE69-74D9D94FF86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9FF70E-30F6-450A-89C5-2CC7F73496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1192" y="1690687"/>
            <a:ext cx="2611708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255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Newton-Raphson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Since the maxima of the log-likelihood function cannot be found explicitly, a Newton-Raphson iterative estimation method is used.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be 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US" dirty="0"/>
                  <a:t> vector of parameters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𝐁</m:t>
                        </m:r>
                      </m:den>
                    </m:f>
                  </m:oMath>
                </a14:m>
                <a:r>
                  <a:rPr lang="en-US" dirty="0"/>
                  <a:t> be 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US" dirty="0"/>
                  <a:t> vector of the first derivative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𝐁</m:t>
                        </m:r>
                      </m:e>
                    </m:d>
                  </m:oMath>
                </a14:m>
                <a:r>
                  <a:rPr lang="en-US" dirty="0"/>
                  <a:t> with respect to </a:t>
                </a:r>
                <a:r>
                  <a:rPr lang="en-US" b="1" dirty="0"/>
                  <a:t>B</a:t>
                </a:r>
                <a:r>
                  <a:rPr lang="en-US" dirty="0"/>
                  <a:t>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𝐁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𝐁</m:t>
                        </m:r>
                      </m:den>
                    </m:f>
                  </m:oMath>
                </a14:m>
                <a:r>
                  <a:rPr lang="en-US" dirty="0"/>
                  <a:t> be 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matrix of the second  derivative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𝐁</m:t>
                        </m:r>
                      </m:e>
                    </m:d>
                  </m:oMath>
                </a14:m>
                <a:r>
                  <a:rPr lang="en-US" dirty="0"/>
                  <a:t>with respect to </a:t>
                </a:r>
                <a:r>
                  <a:rPr lang="en-US" b="1" dirty="0"/>
                  <a:t>B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261" b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DF5B3C-9A50-48A0-9371-3E0206D692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9793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Newton-Raphson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4345" y="1825625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  <m:sup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be the estimates at iteration </a:t>
                </a:r>
                <a:r>
                  <a:rPr lang="en-US" dirty="0">
                    <a:sym typeface="Symbol" panose="05050102010706020507" pitchFamily="18" charset="2"/>
                  </a:rPr>
                  <a:t></a:t>
                </a:r>
                <a:r>
                  <a:rPr lang="en-US" dirty="0"/>
                  <a:t>, the estimates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at iteration </a:t>
                </a:r>
                <a:r>
                  <a:rPr lang="en-US" dirty="0">
                    <a:sym typeface="Symbol" panose="05050102010706020507" pitchFamily="18" charset="2"/>
                  </a:rPr>
                  <a:t>+1</a:t>
                </a:r>
                <a:r>
                  <a:rPr lang="en-US" dirty="0"/>
                  <a:t> is updated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e>
                        </m:d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𝐁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𝐁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𝐁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>
                    <a:sym typeface="Symbol" panose="05050102010706020507" pitchFamily="18" charset="2"/>
                  </a:rPr>
                  <a:t> is a stepping scalar to ensure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𝐁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𝐁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dirty="0"/>
                  <a:t>. In plain English, we try to make sure that the log-likelihood value will keep going up, or at least not going down.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Use the Step-Halving method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𝐁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𝐁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dirty="0"/>
                  <a:t>.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be the maximum number of trials in the method, the set of values of </a:t>
                </a:r>
                <a:r>
                  <a:rPr lang="en-US" dirty="0">
                    <a:sym typeface="Symbol" panose="05050102010706020507" pitchFamily="18" charset="2"/>
                  </a:rPr>
                  <a:t> </a:t>
                </a:r>
                <a:r>
                  <a:rPr lang="en-US" dirty="0"/>
                  <a:t>to try is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dirty="0"/>
                  <a:t> .  If the log-likelihood value still goes down after </a:t>
                </a:r>
                <a:r>
                  <a:rPr lang="en-US" i="1" dirty="0"/>
                  <a:t>V</a:t>
                </a:r>
                <a:r>
                  <a:rPr lang="en-US" dirty="0"/>
                  <a:t> number of trials, the iteration should stop with a proper return code.  The caller will then decide the next step.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4345" y="1825625"/>
                <a:ext cx="10515600" cy="4351338"/>
              </a:xfrm>
              <a:blipFill>
                <a:blip r:embed="rId3"/>
                <a:stretch>
                  <a:fillRect l="-1043" t="-2101" r="-1275" b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DF5B3C-9A50-48A0-9371-3E0206D692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6502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Separation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There are two data scenarios where the MLE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do not exist in theory even though the likelihood function does exist.</a:t>
                </a:r>
              </a:p>
              <a:p>
                <a:pPr lvl="1"/>
                <a:r>
                  <a:rPr lang="en-US" b="1" dirty="0"/>
                  <a:t>Complete Separation</a:t>
                </a:r>
                <a:r>
                  <a:rPr lang="en-US" dirty="0"/>
                  <a:t>: It implies that only one value of the target variable is observed in each and every subpopulation.</a:t>
                </a:r>
              </a:p>
              <a:p>
                <a:pPr lvl="1"/>
                <a:r>
                  <a:rPr lang="en-US" b="1" dirty="0"/>
                  <a:t>Quasi-Complete Separation</a:t>
                </a:r>
                <a:r>
                  <a:rPr lang="en-US" dirty="0"/>
                  <a:t>: It implies that only one value of the target variable is observed in the majority but not all subpopulations.</a:t>
                </a:r>
              </a:p>
              <a:p>
                <a:r>
                  <a:rPr lang="en-US" dirty="0"/>
                  <a:t>In plain English, the target category can be determined given the values of the predictors.</a:t>
                </a:r>
              </a:p>
              <a:p>
                <a:r>
                  <a:rPr lang="en-US" dirty="0"/>
                  <a:t>Log-likelihood value is practically zero in Complete Separation</a:t>
                </a:r>
              </a:p>
              <a:p>
                <a:r>
                  <a:rPr lang="en-US" dirty="0"/>
                  <a:t>Common symptoms are huge parameter estimates, either positive or negative values, and even bigger standard errors.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801" r="-696" b="-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5F116E-B947-486D-8D3E-9260A24CFF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657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Mathematics on Separation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Remember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⁡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num>
                      <m:den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⁡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.  Since the logistic model aims to reflect this fact, it will try very hard to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.  We know that this is mathematically impossible because the exponential function is always positive.  Therefore, it will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extremely negative (e.g., negative infinity). As a result,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will be very close to zero.</a:t>
                </a:r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  Since the logistic model aims to reflect this fact, it will try very hard to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.  We know that this is mathematically impossible because the ratio of a part in a sum to the sum is always less than one.  Therefore, it will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extremely positive (e.g., positive infinity).  As a result,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xp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will dominate the sum.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1961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05335E-B435-4131-8E6A-3CA1C9393C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7315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Why Separation Occurs?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Used nominal predictors which have too many unique values</a:t>
            </a:r>
          </a:p>
          <a:p>
            <a:pPr lvl="1"/>
            <a:r>
              <a:rPr lang="en-US" sz="2600" dirty="0"/>
              <a:t>e.g., the Case ID, the SSN, the Employee ID</a:t>
            </a:r>
          </a:p>
          <a:p>
            <a:r>
              <a:rPr lang="en-US" sz="3000" dirty="0"/>
              <a:t>Inappropriately specified interval predictors as categorical</a:t>
            </a:r>
          </a:p>
          <a:p>
            <a:r>
              <a:rPr lang="en-US" sz="3000" dirty="0"/>
              <a:t>Included too many predictors, but not enough observations</a:t>
            </a:r>
          </a:p>
          <a:p>
            <a:pPr lvl="1"/>
            <a:r>
              <a:rPr lang="en-US" sz="2600" dirty="0"/>
              <a:t>Too many predictors</a:t>
            </a:r>
            <a:br>
              <a:rPr lang="en-US" sz="2600" dirty="0"/>
            </a:br>
            <a:r>
              <a:rPr lang="en-US" sz="2600" dirty="0"/>
              <a:t>→ every observation produces a unique covariate pattern</a:t>
            </a:r>
            <a:br>
              <a:rPr lang="en-US" sz="2600" dirty="0"/>
            </a:br>
            <a:r>
              <a:rPr lang="en-US" sz="2600" dirty="0"/>
              <a:t>→ only one target value is observed in the covariate pattern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B857D1-088E-481A-9F50-651E6A462B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104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Workarounds for Separation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Use fewer predictors, avoid interval predictors.</a:t>
            </a:r>
          </a:p>
          <a:p>
            <a:r>
              <a:rPr lang="en-US" sz="3000" dirty="0"/>
              <a:t>Consider pre-binning interval predictors and use the resulting Bin IDs as categorical predictors instead.</a:t>
            </a:r>
          </a:p>
          <a:p>
            <a:r>
              <a:rPr lang="en-US" sz="3000" dirty="0"/>
              <a:t>Use a penalized log-likelihood function with a penalty on the sum of the absolute (or squares of) parameter estimates.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B857D1-088E-481A-9F50-651E6A462B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425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Select Predictors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5C978F5-3F22-46B2-A253-FCA1B400C4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522656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B857D1-088E-481A-9F50-651E6A462B1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3366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Nested Models	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A4C5B68-B884-4EA2-ABFC-350FD93F2A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1749134"/>
              </p:ext>
            </p:extLst>
          </p:nvPr>
        </p:nvGraphicFramePr>
        <p:xfrm>
          <a:off x="838200" y="1690688"/>
          <a:ext cx="5431971" cy="4495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62E283-FDAA-463D-B485-B426781667F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0356E7B-2C32-42D3-BCA3-009C84387E03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Model 0 is nested in Model 1</a:t>
            </a:r>
          </a:p>
          <a:p>
            <a:r>
              <a:rPr lang="en-US" dirty="0"/>
              <a:t>Predictors in Model 0 are also predictors in Model 1</a:t>
            </a:r>
          </a:p>
          <a:p>
            <a:r>
              <a:rPr lang="en-US" dirty="0"/>
              <a:t>Model 1 should have better goodness-of-fit than Model 0</a:t>
            </a:r>
          </a:p>
          <a:p>
            <a:r>
              <a:rPr lang="en-US" dirty="0"/>
              <a:t>If Model 1 has the “same” goodness-of-fit as Model 0, then the predictors in Model 1 which are NOT in Model 0 do not help make Model 1 better. </a:t>
            </a:r>
          </a:p>
        </p:txBody>
      </p:sp>
    </p:spTree>
    <p:extLst>
      <p:ext uri="{BB962C8B-B14F-4D97-AF65-F5344CB8AC3E}">
        <p14:creationId xmlns:p14="http://schemas.microsoft.com/office/powerpoint/2010/main" val="39381980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Nested Models	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A4C5B68-B884-4EA2-ABFC-350FD93F2A8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690688"/>
          <a:ext cx="5431971" cy="4495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62E283-FDAA-463D-B485-B426781667F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941C40C-1D4E-48A6-9290-3B477EE300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7205170"/>
              </p:ext>
            </p:extLst>
          </p:nvPr>
        </p:nvGraphicFramePr>
        <p:xfrm>
          <a:off x="6195087" y="1632963"/>
          <a:ext cx="5431972" cy="4447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0882442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Deviance Test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Model 0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be the log-likelihood value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be the number of free parameters (excluding the linear dependent)</a:t>
                </a:r>
              </a:p>
              <a:p>
                <a:r>
                  <a:rPr lang="en-US" dirty="0"/>
                  <a:t>Model 1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be the log-likelihood value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be the number of free parameters (excluding the linear dependent)</a:t>
                </a:r>
              </a:p>
              <a:p>
                <a:r>
                  <a:rPr lang="en-US" dirty="0"/>
                  <a:t>The Deviance Test</a:t>
                </a:r>
              </a:p>
              <a:p>
                <a:pPr lvl="1"/>
                <a:r>
                  <a:rPr lang="en-US" dirty="0"/>
                  <a:t>Test statistic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degree of freedom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has a Chi-square distribution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degrees of freedom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62E283-FDAA-463D-B485-B426781667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755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Gain and Lift: Column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30755" cy="4351338"/>
          </a:xfrm>
        </p:spPr>
        <p:txBody>
          <a:bodyPr>
            <a:normAutofit/>
          </a:bodyPr>
          <a:lstStyle/>
          <a:p>
            <a:pPr marL="285750" indent="-285750"/>
            <a:r>
              <a:rPr lang="en-US" b="1" dirty="0"/>
              <a:t>Decile N</a:t>
            </a:r>
            <a:r>
              <a:rPr lang="en-US" dirty="0"/>
              <a:t>: Number of observations in the decile</a:t>
            </a:r>
          </a:p>
          <a:p>
            <a:pPr marL="285750" indent="-285750"/>
            <a:r>
              <a:rPr lang="en-US" b="1" dirty="0"/>
              <a:t>Decile %</a:t>
            </a:r>
            <a:r>
              <a:rPr lang="en-US" dirty="0"/>
              <a:t>: Percent of observations in the decile</a:t>
            </a:r>
            <a:br>
              <a:rPr lang="en-US" dirty="0"/>
            </a:br>
            <a:r>
              <a:rPr lang="en-US" dirty="0"/>
              <a:t>(base = all observations)</a:t>
            </a:r>
          </a:p>
          <a:p>
            <a:pPr marL="285750" indent="-285750"/>
            <a:r>
              <a:rPr lang="en-US" b="1" dirty="0"/>
              <a:t>Gain N</a:t>
            </a:r>
            <a:r>
              <a:rPr lang="en-US" dirty="0"/>
              <a:t>: Number of observations of the target Event category in the decile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EE3384-14E2-42E6-881A-D5766C614B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AACEEA3-BF4A-4A11-AE94-A9823DE6A198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7646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b="1" dirty="0"/>
              <a:t>Gain %</a:t>
            </a:r>
            <a:r>
              <a:rPr lang="en-US" dirty="0"/>
              <a:t>: Percent of Event observations in the decile</a:t>
            </a:r>
            <a:br>
              <a:rPr lang="en-US" dirty="0"/>
            </a:br>
            <a:r>
              <a:rPr lang="en-US" dirty="0"/>
              <a:t>(base = all Event observations)</a:t>
            </a:r>
          </a:p>
          <a:p>
            <a:pPr marL="285750" indent="-285750"/>
            <a:r>
              <a:rPr lang="en-US" b="1" dirty="0"/>
              <a:t>Response %</a:t>
            </a:r>
            <a:r>
              <a:rPr lang="en-US" dirty="0"/>
              <a:t>: Percent of Event observations in the decile</a:t>
            </a:r>
            <a:br>
              <a:rPr lang="en-US" dirty="0"/>
            </a:br>
            <a:r>
              <a:rPr lang="en-US" dirty="0"/>
              <a:t>(based = observations in decile)</a:t>
            </a:r>
          </a:p>
          <a:p>
            <a:pPr marL="285750" indent="-285750"/>
            <a:r>
              <a:rPr lang="en-US" b="1" dirty="0"/>
              <a:t>Lift</a:t>
            </a:r>
            <a:r>
              <a:rPr lang="en-US" dirty="0"/>
              <a:t>: Response % divided by the overall percentage of the target category</a:t>
            </a:r>
          </a:p>
        </p:txBody>
      </p:sp>
    </p:spTree>
    <p:extLst>
      <p:ext uri="{BB962C8B-B14F-4D97-AF65-F5344CB8AC3E}">
        <p14:creationId xmlns:p14="http://schemas.microsoft.com/office/powerpoint/2010/main" val="15011495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Deviance Test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600" dirty="0"/>
                  <a:t>Calculate the significance value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600" dirty="0"/>
                  <a:t> statistic using the Chi-square distribution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600" dirty="0"/>
                  <a:t> degrees of freedom</a:t>
                </a:r>
              </a:p>
              <a:p>
                <a:r>
                  <a:rPr lang="en-US" sz="2600" b="1" dirty="0"/>
                  <a:t>Forward</a:t>
                </a:r>
                <a:r>
                  <a:rPr lang="en-US" sz="2600" dirty="0"/>
                  <a:t>: If the significance value is less than a preset level, say 5%, then we will conclude that adding that predictor will improve the overall model goodness-of-fit.  </a:t>
                </a:r>
              </a:p>
              <a:p>
                <a:r>
                  <a:rPr lang="en-US" sz="2600" b="1" dirty="0"/>
                  <a:t>Backward</a:t>
                </a:r>
                <a:r>
                  <a:rPr lang="en-US" sz="2600" dirty="0"/>
                  <a:t>: If the significance value is greater than a preset level, say 5%, then we will conclude that removing that predictor will not reduce the overall model goodness-of-fit.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62E283-FDAA-463D-B485-B426781667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42798C-0E8E-46FC-8CB3-4A5454E0D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3455" y="319088"/>
            <a:ext cx="276034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6438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Deviance Test Decision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62E283-FDAA-463D-B485-B426781667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B6C2356-0FC4-4579-9531-45B36E13AE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5146844"/>
              </p:ext>
            </p:extLst>
          </p:nvPr>
        </p:nvGraphicFramePr>
        <p:xfrm>
          <a:off x="912326" y="1601788"/>
          <a:ext cx="10441473" cy="4536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399474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Chi-Square Distribution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515599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be a continuous random variable that takes values from this open interval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probability density function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f>
                              <m:fPr>
                                <m:type m:val="lin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el-G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den>
                    </m:f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is the degrees of freedom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 is the complete Gamma function</a:t>
                </a:r>
              </a:p>
              <a:p>
                <a:r>
                  <a:rPr lang="en-US" dirty="0"/>
                  <a:t>The probability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𝑑𝑢</m:t>
                        </m:r>
                      </m:e>
                    </m:nary>
                  </m:oMath>
                </a14:m>
                <a:r>
                  <a:rPr lang="en-US" dirty="0"/>
                  <a:t> (i.e., no closed-form). </a:t>
                </a:r>
              </a:p>
              <a:p>
                <a:r>
                  <a:rPr lang="en-US" dirty="0"/>
                  <a:t>The mean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and the variance is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, the Chi-square distribution is an Exponential distribution 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515599" cy="4351338"/>
              </a:xfrm>
              <a:blipFill>
                <a:blip r:embed="rId2"/>
                <a:stretch>
                  <a:fillRect l="-986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62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96F3C6-A626-46EF-89A0-A71F6089A2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333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Chi-Square Distribution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63</a:t>
            </a:fld>
            <a:endParaRPr lang="zh-CN" alt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75A3BC8-4C90-4C72-9850-BE33C0EBDE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133788"/>
              </p:ext>
            </p:extLst>
          </p:nvPr>
        </p:nvGraphicFramePr>
        <p:xfrm>
          <a:off x="462994" y="1867970"/>
          <a:ext cx="11266014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669">
                  <a:extLst>
                    <a:ext uri="{9D8B030D-6E8A-4147-A177-3AD203B41FA5}">
                      <a16:colId xmlns:a16="http://schemas.microsoft.com/office/drawing/2014/main" val="1078709782"/>
                    </a:ext>
                  </a:extLst>
                </a:gridCol>
                <a:gridCol w="1877669">
                  <a:extLst>
                    <a:ext uri="{9D8B030D-6E8A-4147-A177-3AD203B41FA5}">
                      <a16:colId xmlns:a16="http://schemas.microsoft.com/office/drawing/2014/main" val="133063971"/>
                    </a:ext>
                  </a:extLst>
                </a:gridCol>
                <a:gridCol w="1877669">
                  <a:extLst>
                    <a:ext uri="{9D8B030D-6E8A-4147-A177-3AD203B41FA5}">
                      <a16:colId xmlns:a16="http://schemas.microsoft.com/office/drawing/2014/main" val="1849767157"/>
                    </a:ext>
                  </a:extLst>
                </a:gridCol>
                <a:gridCol w="1877669">
                  <a:extLst>
                    <a:ext uri="{9D8B030D-6E8A-4147-A177-3AD203B41FA5}">
                      <a16:colId xmlns:a16="http://schemas.microsoft.com/office/drawing/2014/main" val="733167812"/>
                    </a:ext>
                  </a:extLst>
                </a:gridCol>
                <a:gridCol w="1877669">
                  <a:extLst>
                    <a:ext uri="{9D8B030D-6E8A-4147-A177-3AD203B41FA5}">
                      <a16:colId xmlns:a16="http://schemas.microsoft.com/office/drawing/2014/main" val="4053338179"/>
                    </a:ext>
                  </a:extLst>
                </a:gridCol>
                <a:gridCol w="1877669">
                  <a:extLst>
                    <a:ext uri="{9D8B030D-6E8A-4147-A177-3AD203B41FA5}">
                      <a16:colId xmlns:a16="http://schemas.microsoft.com/office/drawing/2014/main" val="1163866300"/>
                    </a:ext>
                  </a:extLst>
                </a:gridCol>
              </a:tblGrid>
              <a:tr h="334694">
                <a:tc>
                  <a:txBody>
                    <a:bodyPr/>
                    <a:lstStyle/>
                    <a:p>
                      <a:r>
                        <a:rPr lang="en-US" sz="1800" dirty="0"/>
                        <a:t>Python 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Density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Distribution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Significance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Quantile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Random 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9287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scipy.stats.chi2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.pdf()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</a:t>
                      </a:r>
                      <a:r>
                        <a:rPr lang="en-US" sz="1800" dirty="0" err="1"/>
                        <a:t>cdf</a:t>
                      </a:r>
                      <a:r>
                        <a:rPr lang="en-US" sz="1800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.sf()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</a:t>
                      </a:r>
                      <a:r>
                        <a:rPr lang="en-US" sz="1800" dirty="0" err="1"/>
                        <a:t>ppf</a:t>
                      </a:r>
                      <a:r>
                        <a:rPr lang="en-US" sz="1800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</a:t>
                      </a:r>
                      <a:r>
                        <a:rPr lang="en-US" sz="1800" dirty="0" err="1"/>
                        <a:t>rvs</a:t>
                      </a:r>
                      <a:r>
                        <a:rPr lang="en-US" sz="1800" dirty="0"/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259920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C75EF28-2E9B-4117-B538-C6A33CF1F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94" y="3201113"/>
            <a:ext cx="3657600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ABE039-CE3A-48FA-A55E-6CF41D9D7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201113"/>
            <a:ext cx="3657600" cy="27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0706A5-B90A-4633-8F1D-996FFFC6B0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406" y="3201113"/>
            <a:ext cx="3657600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0D549B-217A-49F1-AFB6-8FA50593C4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255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2014 Cars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sz="2600" dirty="0"/>
              <a:t>2014 Cars Data: cars.csv.</a:t>
            </a:r>
          </a:p>
          <a:p>
            <a:r>
              <a:rPr lang="en-US" sz="2600" dirty="0"/>
              <a:t>428 observations</a:t>
            </a:r>
          </a:p>
          <a:p>
            <a:endParaRPr lang="en-US" sz="2600" dirty="0"/>
          </a:p>
          <a:p>
            <a:endParaRPr lang="en-US" sz="2600" dirty="0"/>
          </a:p>
          <a:p>
            <a:r>
              <a:rPr lang="en-US" sz="2600" b="1" dirty="0"/>
              <a:t>Origin</a:t>
            </a:r>
            <a:r>
              <a:rPr lang="en-US" sz="2600" dirty="0"/>
              <a:t>: Manufacturer Origin, </a:t>
            </a:r>
            <a:r>
              <a:rPr lang="en-US" sz="2600" u="sng" dirty="0"/>
              <a:t>nominal</a:t>
            </a:r>
          </a:p>
          <a:p>
            <a:endParaRPr lang="en-US" sz="2600" dirty="0"/>
          </a:p>
          <a:p>
            <a:endParaRPr lang="en-US" sz="2600" dirty="0"/>
          </a:p>
          <a:p>
            <a:r>
              <a:rPr lang="en-US" sz="2600" b="1" dirty="0" err="1"/>
              <a:t>DriveTrain</a:t>
            </a:r>
            <a:r>
              <a:rPr lang="en-US" sz="2600" dirty="0"/>
              <a:t>: Type of Drive Train, (AWD, FWD, RWD), </a:t>
            </a:r>
            <a:r>
              <a:rPr lang="en-US" sz="2600" u="sng" dirty="0"/>
              <a:t>categorical</a:t>
            </a:r>
          </a:p>
          <a:p>
            <a:r>
              <a:rPr lang="en-US" sz="2600" b="1" dirty="0"/>
              <a:t>Weight</a:t>
            </a:r>
            <a:r>
              <a:rPr lang="en-US" sz="2600" dirty="0"/>
              <a:t>: Vehicle Weight, </a:t>
            </a:r>
            <a:r>
              <a:rPr lang="en-US" sz="2600" u="sng" dirty="0"/>
              <a:t>interval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2FC7A3-3B55-4AC6-B06F-D63E1B313D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A27B976-F241-4A6B-879F-A1880BADC79B}"/>
              </a:ext>
            </a:extLst>
          </p:cNvPr>
          <p:cNvGrpSpPr/>
          <p:nvPr/>
        </p:nvGrpSpPr>
        <p:grpSpPr>
          <a:xfrm>
            <a:off x="861537" y="3257183"/>
            <a:ext cx="2734056" cy="478004"/>
            <a:chOff x="0" y="1458590"/>
            <a:chExt cx="2734056" cy="478004"/>
          </a:xfrm>
        </p:grpSpPr>
        <p:sp>
          <p:nvSpPr>
            <p:cNvPr id="9" name="Rectangle: Top Corners Rounded 8">
              <a:extLst>
                <a:ext uri="{FF2B5EF4-FFF2-40B4-BE49-F238E27FC236}">
                  <a16:creationId xmlns:a16="http://schemas.microsoft.com/office/drawing/2014/main" id="{ADAA0B14-A379-401A-830D-21F155E83103}"/>
                </a:ext>
              </a:extLst>
            </p:cNvPr>
            <p:cNvSpPr/>
            <p:nvPr/>
          </p:nvSpPr>
          <p:spPr>
            <a:xfrm>
              <a:off x="0" y="1458590"/>
              <a:ext cx="2734056" cy="478004"/>
            </a:xfrm>
            <a:prstGeom prst="round2SameRect">
              <a:avLst>
                <a:gd name="adj1" fmla="val 16670"/>
                <a:gd name="adj2" fmla="val 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ectangle: Top Corners Rounded 4">
              <a:extLst>
                <a:ext uri="{FF2B5EF4-FFF2-40B4-BE49-F238E27FC236}">
                  <a16:creationId xmlns:a16="http://schemas.microsoft.com/office/drawing/2014/main" id="{5E3FF310-2517-43AF-82DD-5BBE4CE0515F}"/>
                </a:ext>
              </a:extLst>
            </p:cNvPr>
            <p:cNvSpPr txBox="1"/>
            <p:nvPr/>
          </p:nvSpPr>
          <p:spPr>
            <a:xfrm>
              <a:off x="23338" y="1481928"/>
              <a:ext cx="2687380" cy="4546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7625" tIns="47625" rIns="47625" bIns="47625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/>
                <a:t>Target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73C625-4D7E-422C-994C-434812C00126}"/>
              </a:ext>
            </a:extLst>
          </p:cNvPr>
          <p:cNvGrpSpPr/>
          <p:nvPr/>
        </p:nvGrpSpPr>
        <p:grpSpPr>
          <a:xfrm>
            <a:off x="884875" y="4540325"/>
            <a:ext cx="2734056" cy="478004"/>
            <a:chOff x="0" y="1458590"/>
            <a:chExt cx="2734056" cy="478004"/>
          </a:xfrm>
        </p:grpSpPr>
        <p:sp>
          <p:nvSpPr>
            <p:cNvPr id="12" name="Rectangle: Top Corners Rounded 11">
              <a:extLst>
                <a:ext uri="{FF2B5EF4-FFF2-40B4-BE49-F238E27FC236}">
                  <a16:creationId xmlns:a16="http://schemas.microsoft.com/office/drawing/2014/main" id="{2457C02A-2089-478B-B080-2883B1391ADE}"/>
                </a:ext>
              </a:extLst>
            </p:cNvPr>
            <p:cNvSpPr/>
            <p:nvPr/>
          </p:nvSpPr>
          <p:spPr>
            <a:xfrm>
              <a:off x="0" y="1458590"/>
              <a:ext cx="2734056" cy="478004"/>
            </a:xfrm>
            <a:prstGeom prst="round2SameRect">
              <a:avLst>
                <a:gd name="adj1" fmla="val 16670"/>
                <a:gd name="adj2" fmla="val 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ectangle: Top Corners Rounded 4">
              <a:extLst>
                <a:ext uri="{FF2B5EF4-FFF2-40B4-BE49-F238E27FC236}">
                  <a16:creationId xmlns:a16="http://schemas.microsoft.com/office/drawing/2014/main" id="{CFA5A1C7-9AA8-441F-8CA5-B44BF1A8E558}"/>
                </a:ext>
              </a:extLst>
            </p:cNvPr>
            <p:cNvSpPr txBox="1"/>
            <p:nvPr/>
          </p:nvSpPr>
          <p:spPr>
            <a:xfrm>
              <a:off x="23338" y="1481928"/>
              <a:ext cx="2687380" cy="4546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7625" tIns="47625" rIns="47625" bIns="47625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/>
                <a:t>Predictor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5D35734-2D4D-4CC8-A62C-BAE2047FBEA7}"/>
              </a:ext>
            </a:extLst>
          </p:cNvPr>
          <p:cNvGrpSpPr/>
          <p:nvPr/>
        </p:nvGrpSpPr>
        <p:grpSpPr>
          <a:xfrm>
            <a:off x="838199" y="1609961"/>
            <a:ext cx="2734056" cy="478004"/>
            <a:chOff x="0" y="533"/>
            <a:chExt cx="2734056" cy="478004"/>
          </a:xfrm>
        </p:grpSpPr>
        <p:sp>
          <p:nvSpPr>
            <p:cNvPr id="15" name="Rectangle: Top Corners Rounded 14">
              <a:extLst>
                <a:ext uri="{FF2B5EF4-FFF2-40B4-BE49-F238E27FC236}">
                  <a16:creationId xmlns:a16="http://schemas.microsoft.com/office/drawing/2014/main" id="{EC6A3D9A-7438-4DC2-951E-4D0888FFD85F}"/>
                </a:ext>
              </a:extLst>
            </p:cNvPr>
            <p:cNvSpPr/>
            <p:nvPr/>
          </p:nvSpPr>
          <p:spPr>
            <a:xfrm>
              <a:off x="0" y="533"/>
              <a:ext cx="2734056" cy="478004"/>
            </a:xfrm>
            <a:prstGeom prst="round2SameRect">
              <a:avLst>
                <a:gd name="adj1" fmla="val 16670"/>
                <a:gd name="adj2" fmla="val 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ectangle: Top Corners Rounded 4">
              <a:extLst>
                <a:ext uri="{FF2B5EF4-FFF2-40B4-BE49-F238E27FC236}">
                  <a16:creationId xmlns:a16="http://schemas.microsoft.com/office/drawing/2014/main" id="{0ED662A8-91D5-4464-B633-C5057BBF3874}"/>
                </a:ext>
              </a:extLst>
            </p:cNvPr>
            <p:cNvSpPr txBox="1"/>
            <p:nvPr/>
          </p:nvSpPr>
          <p:spPr>
            <a:xfrm>
              <a:off x="23338" y="23871"/>
              <a:ext cx="2687380" cy="4546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7625" tIns="47625" rIns="47625" bIns="47625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/>
                <a:t>Data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7ECD34B-78D0-4BC3-872F-086ECB636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510" y="265112"/>
            <a:ext cx="4371975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743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Forward Selection	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95CBBF0-CD0F-485B-A7B4-F58B564BA9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755809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62E283-FDAA-463D-B485-B426781667F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B380FB-A490-4B26-9639-952C676162F0}"/>
              </a:ext>
            </a:extLst>
          </p:cNvPr>
          <p:cNvSpPr/>
          <p:nvPr/>
        </p:nvSpPr>
        <p:spPr>
          <a:xfrm>
            <a:off x="3683694" y="6400800"/>
            <a:ext cx="4115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7 Cars Logistic Forward Selection.py</a:t>
            </a:r>
          </a:p>
        </p:txBody>
      </p:sp>
    </p:spTree>
    <p:extLst>
      <p:ext uri="{BB962C8B-B14F-4D97-AF65-F5344CB8AC3E}">
        <p14:creationId xmlns:p14="http://schemas.microsoft.com/office/powerpoint/2010/main" val="20910692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BECA0AF-5040-4071-A509-4D7C676E7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Specify Origin as a categorical variable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Origin = cars['Origin'].</a:t>
            </a:r>
            <a:r>
              <a:rPr lang="en-US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astype</a:t>
            </a: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('category')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= Origin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y_category</a:t>
            </a: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y.cat.categories</a:t>
            </a:r>
            <a:endParaRPr lang="en-US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Forward Selection   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Model 0 is Origin = Intercept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numpy.where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Origin.notnull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 1, 0)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DF0 = </a:t>
            </a:r>
            <a:r>
              <a:rPr lang="en-US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numpy.linalg.matrix_rank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 * (</a:t>
            </a:r>
            <a:r>
              <a:rPr lang="en-US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y_category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en-US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logit = </a:t>
            </a:r>
            <a:r>
              <a:rPr lang="en-US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stats.MNLogit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(y, X)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thisFit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logit.fit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(method='newton', </a:t>
            </a:r>
            <a:r>
              <a:rPr lang="en-US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full_output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True, </a:t>
            </a:r>
            <a:r>
              <a:rPr lang="en-US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maxiter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100, </a:t>
            </a:r>
            <a:r>
              <a:rPr lang="en-US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tol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1e-8)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thisParameter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thisFit.params</a:t>
            </a:r>
            <a:endParaRPr lang="en-US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LLK0 = </a:t>
            </a:r>
            <a:r>
              <a:rPr lang="en-US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logit.loglike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thisParameter.values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thisFit.summary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print("Model Parameter Estimates:\n",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thisFit.params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print("Model Log-Likelihood Value =", LLK0)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print("Number of Free Parameters =", DF0)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Forward Selection	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62E283-FDAA-463D-B485-B426781667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156341-DD7A-4D8A-9A54-097F45BEADCD}"/>
              </a:ext>
            </a:extLst>
          </p:cNvPr>
          <p:cNvSpPr/>
          <p:nvPr/>
        </p:nvSpPr>
        <p:spPr>
          <a:xfrm>
            <a:off x="3683694" y="6400800"/>
            <a:ext cx="4115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7 Cars Logistic Forward Selection.py</a:t>
            </a:r>
          </a:p>
        </p:txBody>
      </p:sp>
    </p:spTree>
    <p:extLst>
      <p:ext uri="{BB962C8B-B14F-4D97-AF65-F5344CB8AC3E}">
        <p14:creationId xmlns:p14="http://schemas.microsoft.com/office/powerpoint/2010/main" val="39843751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BECA0AF-5040-4071-A509-4D7C676E7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Consider Model 1 is Origin = Intercept + </a:t>
            </a:r>
            <a:r>
              <a:rPr lang="en-US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DriveTrain</a:t>
            </a:r>
            <a:endParaRPr lang="en-US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DriveTrain</a:t>
            </a: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cars[['</a:t>
            </a:r>
            <a:r>
              <a:rPr lang="en-US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DriveTrain</a:t>
            </a: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']].</a:t>
            </a:r>
            <a:r>
              <a:rPr lang="en-US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astype</a:t>
            </a: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('category')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pandas.get_dummies</a:t>
            </a: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DriveTrain</a:t>
            </a: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stats.add_constant</a:t>
            </a: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(X, prepend=True)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DF1 = </a:t>
            </a:r>
            <a:r>
              <a:rPr lang="en-US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numpy.linalg.matrix_rank</a:t>
            </a: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 * (</a:t>
            </a:r>
            <a:r>
              <a:rPr lang="en-US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y_category</a:t>
            </a:r>
            <a:r>
              <a:rPr lang="en-US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- 1)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logit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stats.MNLogit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(y, X)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logit.fit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(method='newton',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full_output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True,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maxiter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100,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1e-8)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thisParameter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thisFit.params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LLK1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logit.loglike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thisParameter.values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Deviance = 2 * (LLK1 - LLK0)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 = DF1 - DF0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pValue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scipy.stats.chi2.sf(Deviance, DF)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thisFit.summary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print("Model Log-Likelihood Value =", LLK1)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print("Number of Free Parameters =", DF1)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print("Deviance (Statistic, DF, Significance)", Deviance, DF,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pValue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Forward Selection	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62E283-FDAA-463D-B485-B426781667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156341-DD7A-4D8A-9A54-097F45BEADCD}"/>
              </a:ext>
            </a:extLst>
          </p:cNvPr>
          <p:cNvSpPr/>
          <p:nvPr/>
        </p:nvSpPr>
        <p:spPr>
          <a:xfrm>
            <a:off x="3683694" y="6400800"/>
            <a:ext cx="4115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7 Cars Logistic Forward Selection.py</a:t>
            </a:r>
          </a:p>
        </p:txBody>
      </p:sp>
    </p:spTree>
    <p:extLst>
      <p:ext uri="{BB962C8B-B14F-4D97-AF65-F5344CB8AC3E}">
        <p14:creationId xmlns:p14="http://schemas.microsoft.com/office/powerpoint/2010/main" val="35762431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Forward Selection	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ADBC69A-A631-4145-90ED-86C643449C8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3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988">
                  <a:extLst>
                    <a:ext uri="{9D8B030D-6E8A-4147-A177-3AD203B41FA5}">
                      <a16:colId xmlns:a16="http://schemas.microsoft.com/office/drawing/2014/main" val="2750603634"/>
                    </a:ext>
                  </a:extLst>
                </a:gridCol>
                <a:gridCol w="2200470">
                  <a:extLst>
                    <a:ext uri="{9D8B030D-6E8A-4147-A177-3AD203B41FA5}">
                      <a16:colId xmlns:a16="http://schemas.microsoft.com/office/drawing/2014/main" val="118920211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417275011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85570439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85418450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565370799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906826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Index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Form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Free Parameters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Log-Likelihood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Deviance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Degrees of Freedom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Chi-Square Significance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214626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Intercept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-467.9224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4768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Intercept + </a:t>
                      </a:r>
                      <a:r>
                        <a:rPr lang="en-US" dirty="0" err="1"/>
                        <a:t>DriveTrain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-447.1785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41.4879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2.1299e-08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8976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Intercept + Weight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-451.4704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32.9041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7.1610e-08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7928198"/>
                  </a:ext>
                </a:extLst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62E283-FDAA-463D-B485-B426781667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823DDD1-E6D3-4C27-A422-6EBD55AEE87F}"/>
              </a:ext>
            </a:extLst>
          </p:cNvPr>
          <p:cNvSpPr txBox="1">
            <a:spLocks/>
          </p:cNvSpPr>
          <p:nvPr/>
        </p:nvSpPr>
        <p:spPr>
          <a:xfrm>
            <a:off x="838200" y="4068147"/>
            <a:ext cx="10515600" cy="21088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Since all Chi-Square Significance values are less than 0.05, both </a:t>
            </a:r>
            <a:r>
              <a:rPr lang="en-US" sz="2400" dirty="0" err="1"/>
              <a:t>DriveTrain</a:t>
            </a:r>
            <a:r>
              <a:rPr lang="en-US" sz="2400" dirty="0"/>
              <a:t> and Weight both can improve model goodness-of-fit.</a:t>
            </a:r>
          </a:p>
          <a:p>
            <a:r>
              <a:rPr lang="en-US" sz="2400" dirty="0"/>
              <a:t>Since </a:t>
            </a:r>
            <a:r>
              <a:rPr lang="en-US" sz="2400" dirty="0" err="1"/>
              <a:t>DriveTrain’s</a:t>
            </a:r>
            <a:r>
              <a:rPr lang="en-US" sz="2400" dirty="0"/>
              <a:t> Chi-Square Significance value is smallest, we will first enter </a:t>
            </a:r>
            <a:r>
              <a:rPr lang="en-US" sz="2400" dirty="0" err="1"/>
              <a:t>DriveTrain</a:t>
            </a:r>
            <a:r>
              <a:rPr lang="en-US" sz="2400" dirty="0"/>
              <a:t> into the model.</a:t>
            </a:r>
          </a:p>
          <a:p>
            <a:r>
              <a:rPr lang="en-US" sz="2400" dirty="0"/>
              <a:t>Step 1 produces Model 1 which is Intercept + </a:t>
            </a:r>
            <a:r>
              <a:rPr lang="en-US" sz="2400" dirty="0" err="1"/>
              <a:t>DriveTrain</a:t>
            </a:r>
            <a:endParaRPr lang="en-US" sz="2400" dirty="0"/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156341-DD7A-4D8A-9A54-097F45BEADCD}"/>
              </a:ext>
            </a:extLst>
          </p:cNvPr>
          <p:cNvSpPr/>
          <p:nvPr/>
        </p:nvSpPr>
        <p:spPr>
          <a:xfrm>
            <a:off x="3683694" y="6400800"/>
            <a:ext cx="4115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7 Cars Logistic Forward Selection.py</a:t>
            </a:r>
          </a:p>
        </p:txBody>
      </p:sp>
    </p:spTree>
    <p:extLst>
      <p:ext uri="{BB962C8B-B14F-4D97-AF65-F5344CB8AC3E}">
        <p14:creationId xmlns:p14="http://schemas.microsoft.com/office/powerpoint/2010/main" val="7415718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Forward Selection	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ADBC69A-A631-4145-90ED-86C643449C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0991509"/>
              </p:ext>
            </p:extLst>
          </p:nvPr>
        </p:nvGraphicFramePr>
        <p:xfrm>
          <a:off x="838200" y="1825625"/>
          <a:ext cx="10610459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240">
                  <a:extLst>
                    <a:ext uri="{9D8B030D-6E8A-4147-A177-3AD203B41FA5}">
                      <a16:colId xmlns:a16="http://schemas.microsoft.com/office/drawing/2014/main" val="2750603634"/>
                    </a:ext>
                  </a:extLst>
                </a:gridCol>
                <a:gridCol w="3257514">
                  <a:extLst>
                    <a:ext uri="{9D8B030D-6E8A-4147-A177-3AD203B41FA5}">
                      <a16:colId xmlns:a16="http://schemas.microsoft.com/office/drawing/2014/main" val="1189202118"/>
                    </a:ext>
                  </a:extLst>
                </a:gridCol>
                <a:gridCol w="1308341">
                  <a:extLst>
                    <a:ext uri="{9D8B030D-6E8A-4147-A177-3AD203B41FA5}">
                      <a16:colId xmlns:a16="http://schemas.microsoft.com/office/drawing/2014/main" val="4172750114"/>
                    </a:ext>
                  </a:extLst>
                </a:gridCol>
                <a:gridCol w="1308341">
                  <a:extLst>
                    <a:ext uri="{9D8B030D-6E8A-4147-A177-3AD203B41FA5}">
                      <a16:colId xmlns:a16="http://schemas.microsoft.com/office/drawing/2014/main" val="2855704398"/>
                    </a:ext>
                  </a:extLst>
                </a:gridCol>
                <a:gridCol w="1308341">
                  <a:extLst>
                    <a:ext uri="{9D8B030D-6E8A-4147-A177-3AD203B41FA5}">
                      <a16:colId xmlns:a16="http://schemas.microsoft.com/office/drawing/2014/main" val="854184507"/>
                    </a:ext>
                  </a:extLst>
                </a:gridCol>
                <a:gridCol w="1308341">
                  <a:extLst>
                    <a:ext uri="{9D8B030D-6E8A-4147-A177-3AD203B41FA5}">
                      <a16:colId xmlns:a16="http://schemas.microsoft.com/office/drawing/2014/main" val="2565370799"/>
                    </a:ext>
                  </a:extLst>
                </a:gridCol>
                <a:gridCol w="1308341">
                  <a:extLst>
                    <a:ext uri="{9D8B030D-6E8A-4147-A177-3AD203B41FA5}">
                      <a16:colId xmlns:a16="http://schemas.microsoft.com/office/drawing/2014/main" val="3906826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Index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Form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Free Parameters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Log-Likelihood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Deviance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Degrees of Freedom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Chi-Square Significance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214626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Intercept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-467.9224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4768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Intercept + </a:t>
                      </a:r>
                      <a:r>
                        <a:rPr lang="en-US" dirty="0" err="1"/>
                        <a:t>DriveTrain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-447.1785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41.4879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2.1299e-08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8976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Intercept + </a:t>
                      </a:r>
                      <a:r>
                        <a:rPr lang="en-US" dirty="0" err="1"/>
                        <a:t>DriveTrain</a:t>
                      </a:r>
                      <a:r>
                        <a:rPr lang="en-US" dirty="0"/>
                        <a:t> + Weight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-426.7579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40.8412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1.3535e-09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7928198"/>
                  </a:ext>
                </a:extLst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62E283-FDAA-463D-B485-B426781667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823DDD1-E6D3-4C27-A422-6EBD55AEE87F}"/>
              </a:ext>
            </a:extLst>
          </p:cNvPr>
          <p:cNvSpPr txBox="1">
            <a:spLocks/>
          </p:cNvSpPr>
          <p:nvPr/>
        </p:nvSpPr>
        <p:spPr>
          <a:xfrm>
            <a:off x="838200" y="4150043"/>
            <a:ext cx="10515600" cy="20269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Since the Chi-Square Significance from adding Weight to Model 1 is less than 0.05, we conclude that Weight can improve model goodness-of-fit.</a:t>
            </a:r>
          </a:p>
          <a:p>
            <a:r>
              <a:rPr lang="en-US" sz="2400" dirty="0"/>
              <a:t>Therefore, we enter Weight into the model.</a:t>
            </a:r>
          </a:p>
          <a:p>
            <a:r>
              <a:rPr lang="en-US" sz="2400" dirty="0"/>
              <a:t>Step 2 produces Model 2 which is Intercept + </a:t>
            </a:r>
            <a:r>
              <a:rPr lang="en-US" sz="2400" dirty="0" err="1"/>
              <a:t>DriveTrain</a:t>
            </a:r>
            <a:r>
              <a:rPr lang="en-US" sz="2400" dirty="0"/>
              <a:t> + Weight</a:t>
            </a:r>
          </a:p>
          <a:p>
            <a:r>
              <a:rPr lang="en-US" sz="2400" dirty="0"/>
              <a:t>Since there are no more predictors for consideration, the Forward Selection stops.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1C87CD-52EE-41C4-B9A4-3BCCAD3AFBF0}"/>
              </a:ext>
            </a:extLst>
          </p:cNvPr>
          <p:cNvSpPr/>
          <p:nvPr/>
        </p:nvSpPr>
        <p:spPr>
          <a:xfrm>
            <a:off x="3683694" y="6400800"/>
            <a:ext cx="4115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7 Cars Logistic Forward Selection.py</a:t>
            </a:r>
          </a:p>
        </p:txBody>
      </p:sp>
    </p:spTree>
    <p:extLst>
      <p:ext uri="{BB962C8B-B14F-4D97-AF65-F5344CB8AC3E}">
        <p14:creationId xmlns:p14="http://schemas.microsoft.com/office/powerpoint/2010/main" val="3157838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Accumulated Gain and Lift: Column Statistics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sz="2200" b="1" dirty="0">
                <a:solidFill>
                  <a:schemeClr val="bg1"/>
                </a:solidFill>
              </a:rPr>
              <a:t>(Accumulated Decile = Lower Deciles + Current Decile)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30755" cy="4351338"/>
          </a:xfrm>
        </p:spPr>
        <p:txBody>
          <a:bodyPr>
            <a:normAutofit/>
          </a:bodyPr>
          <a:lstStyle/>
          <a:p>
            <a:pPr marL="285750" indent="-285750"/>
            <a:r>
              <a:rPr lang="en-US" sz="2600" b="1" dirty="0"/>
              <a:t>Accumulated Decile N</a:t>
            </a:r>
            <a:r>
              <a:rPr lang="en-US" sz="2600" dirty="0"/>
              <a:t>: Number of observations in the accumulated decile</a:t>
            </a:r>
          </a:p>
          <a:p>
            <a:pPr marL="285750" indent="-285750"/>
            <a:r>
              <a:rPr lang="en-US" sz="2600" b="1" dirty="0"/>
              <a:t>Accumulated Decile %</a:t>
            </a:r>
            <a:r>
              <a:rPr lang="en-US" sz="2600" dirty="0"/>
              <a:t>: Percent of observations in the accumulated decile</a:t>
            </a:r>
            <a:br>
              <a:rPr lang="en-US" sz="2600" dirty="0"/>
            </a:br>
            <a:r>
              <a:rPr lang="en-US" sz="2600" dirty="0"/>
              <a:t>(base = all observations)</a:t>
            </a:r>
          </a:p>
          <a:p>
            <a:pPr marL="285750" indent="-285750"/>
            <a:r>
              <a:rPr lang="en-US" sz="2600" b="1" dirty="0"/>
              <a:t>Accumulated Gain N</a:t>
            </a:r>
            <a:r>
              <a:rPr lang="en-US" sz="2600" dirty="0"/>
              <a:t>: Number of observations of the target Event category in the accumulated decile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EE3384-14E2-42E6-881A-D5766C614B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AACEEA3-BF4A-4A11-AE94-A9823DE6A198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76463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b="1" dirty="0"/>
              <a:t>Accumulated Gain %</a:t>
            </a:r>
            <a:r>
              <a:rPr lang="en-US" dirty="0"/>
              <a:t>: Percent of Event observations in the accumulated decile</a:t>
            </a:r>
            <a:br>
              <a:rPr lang="en-US" dirty="0"/>
            </a:br>
            <a:r>
              <a:rPr lang="en-US" dirty="0"/>
              <a:t>(base = all Event observations)</a:t>
            </a:r>
          </a:p>
          <a:p>
            <a:pPr marL="285750" indent="-285750"/>
            <a:r>
              <a:rPr lang="en-US" b="1" dirty="0"/>
              <a:t>Accumulated Response %</a:t>
            </a:r>
            <a:r>
              <a:rPr lang="en-US" dirty="0"/>
              <a:t>: Percent of Event observations in the accumulated decile</a:t>
            </a:r>
            <a:br>
              <a:rPr lang="en-US" dirty="0"/>
            </a:br>
            <a:r>
              <a:rPr lang="en-US" dirty="0"/>
              <a:t>(based = observations in decile)</a:t>
            </a:r>
          </a:p>
          <a:p>
            <a:pPr marL="285750" indent="-285750"/>
            <a:r>
              <a:rPr lang="en-US" b="1" dirty="0"/>
              <a:t>Accumulated Lift</a:t>
            </a:r>
            <a:r>
              <a:rPr lang="en-US" dirty="0"/>
              <a:t>: accumulated response % divided by the overall percentage of the target category</a:t>
            </a:r>
          </a:p>
        </p:txBody>
      </p:sp>
    </p:spTree>
    <p:extLst>
      <p:ext uri="{BB962C8B-B14F-4D97-AF65-F5344CB8AC3E}">
        <p14:creationId xmlns:p14="http://schemas.microsoft.com/office/powerpoint/2010/main" val="37756364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Backward Selection	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95CBBF0-CD0F-485B-A7B4-F58B564BA9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095406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62E283-FDAA-463D-B485-B426781667F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B380FB-A490-4B26-9639-952C676162F0}"/>
              </a:ext>
            </a:extLst>
          </p:cNvPr>
          <p:cNvSpPr/>
          <p:nvPr/>
        </p:nvSpPr>
        <p:spPr>
          <a:xfrm>
            <a:off x="3683694" y="6400800"/>
            <a:ext cx="4247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7 Cars Logistic Backward Selection.py</a:t>
            </a:r>
          </a:p>
        </p:txBody>
      </p:sp>
    </p:spTree>
    <p:extLst>
      <p:ext uri="{BB962C8B-B14F-4D97-AF65-F5344CB8AC3E}">
        <p14:creationId xmlns:p14="http://schemas.microsoft.com/office/powerpoint/2010/main" val="25211085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MNL: Backward Selection	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62E283-FDAA-463D-B485-B426781667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823DDD1-E6D3-4C27-A422-6EBD55AEE87F}"/>
              </a:ext>
            </a:extLst>
          </p:cNvPr>
          <p:cNvSpPr txBox="1">
            <a:spLocks/>
          </p:cNvSpPr>
          <p:nvPr/>
        </p:nvSpPr>
        <p:spPr>
          <a:xfrm>
            <a:off x="838200" y="4068147"/>
            <a:ext cx="10515600" cy="21088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Since all Chi-Square Significance values are not greater than 0.05, removing either </a:t>
            </a:r>
            <a:r>
              <a:rPr lang="en-US" sz="2400" dirty="0" err="1"/>
              <a:t>DriveTrain</a:t>
            </a:r>
            <a:r>
              <a:rPr lang="en-US" sz="2400" dirty="0"/>
              <a:t> or Weight both will reduce model goodness-of-fit.</a:t>
            </a:r>
          </a:p>
          <a:p>
            <a:r>
              <a:rPr lang="en-US" sz="2400" dirty="0"/>
              <a:t>Therefore, no predictors can be removed.</a:t>
            </a:r>
          </a:p>
          <a:p>
            <a:r>
              <a:rPr lang="en-US" sz="2400" dirty="0"/>
              <a:t>The Backward Selection stops at Model 0: Intercept + </a:t>
            </a:r>
            <a:r>
              <a:rPr lang="en-US" sz="2400" dirty="0" err="1"/>
              <a:t>DriveTrain</a:t>
            </a:r>
            <a:r>
              <a:rPr lang="en-US" sz="2400" dirty="0"/>
              <a:t> + Weight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156341-DD7A-4D8A-9A54-097F45BEADCD}"/>
              </a:ext>
            </a:extLst>
          </p:cNvPr>
          <p:cNvSpPr/>
          <p:nvPr/>
        </p:nvSpPr>
        <p:spPr>
          <a:xfrm>
            <a:off x="3683694" y="6400800"/>
            <a:ext cx="4247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7 Cars Logistic Backward Selection.py</a:t>
            </a:r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C5E3DE11-EB3D-415A-8AEC-34D569C870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725529"/>
              </p:ext>
            </p:extLst>
          </p:nvPr>
        </p:nvGraphicFramePr>
        <p:xfrm>
          <a:off x="838200" y="1825625"/>
          <a:ext cx="10610459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240">
                  <a:extLst>
                    <a:ext uri="{9D8B030D-6E8A-4147-A177-3AD203B41FA5}">
                      <a16:colId xmlns:a16="http://schemas.microsoft.com/office/drawing/2014/main" val="2750603634"/>
                    </a:ext>
                  </a:extLst>
                </a:gridCol>
                <a:gridCol w="3257514">
                  <a:extLst>
                    <a:ext uri="{9D8B030D-6E8A-4147-A177-3AD203B41FA5}">
                      <a16:colId xmlns:a16="http://schemas.microsoft.com/office/drawing/2014/main" val="1189202118"/>
                    </a:ext>
                  </a:extLst>
                </a:gridCol>
                <a:gridCol w="1308341">
                  <a:extLst>
                    <a:ext uri="{9D8B030D-6E8A-4147-A177-3AD203B41FA5}">
                      <a16:colId xmlns:a16="http://schemas.microsoft.com/office/drawing/2014/main" val="4172750114"/>
                    </a:ext>
                  </a:extLst>
                </a:gridCol>
                <a:gridCol w="1308341">
                  <a:extLst>
                    <a:ext uri="{9D8B030D-6E8A-4147-A177-3AD203B41FA5}">
                      <a16:colId xmlns:a16="http://schemas.microsoft.com/office/drawing/2014/main" val="2855704398"/>
                    </a:ext>
                  </a:extLst>
                </a:gridCol>
                <a:gridCol w="1308341">
                  <a:extLst>
                    <a:ext uri="{9D8B030D-6E8A-4147-A177-3AD203B41FA5}">
                      <a16:colId xmlns:a16="http://schemas.microsoft.com/office/drawing/2014/main" val="854184507"/>
                    </a:ext>
                  </a:extLst>
                </a:gridCol>
                <a:gridCol w="1308341">
                  <a:extLst>
                    <a:ext uri="{9D8B030D-6E8A-4147-A177-3AD203B41FA5}">
                      <a16:colId xmlns:a16="http://schemas.microsoft.com/office/drawing/2014/main" val="2565370799"/>
                    </a:ext>
                  </a:extLst>
                </a:gridCol>
                <a:gridCol w="1308341">
                  <a:extLst>
                    <a:ext uri="{9D8B030D-6E8A-4147-A177-3AD203B41FA5}">
                      <a16:colId xmlns:a16="http://schemas.microsoft.com/office/drawing/2014/main" val="3906826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Index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Form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Free Parameters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Log-Likelihood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Deviance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Degrees of Freedom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Chi-Square Significance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214626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Intercept + </a:t>
                      </a:r>
                      <a:r>
                        <a:rPr lang="en-US" dirty="0" err="1"/>
                        <a:t>DriveTrain</a:t>
                      </a:r>
                      <a:r>
                        <a:rPr lang="en-US" dirty="0"/>
                        <a:t> + Weight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-426.7579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4768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Intercept + Weight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-451.4704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49.4250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4.7604e-10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8976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Intercept + </a:t>
                      </a:r>
                      <a:r>
                        <a:rPr lang="en-US" dirty="0" err="1"/>
                        <a:t>DriveTrain</a:t>
                      </a:r>
                      <a:r>
                        <a:rPr lang="en-US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-447.1785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40.8412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1.3535e-09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7928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56235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Mid-Term Test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take-home test</a:t>
            </a:r>
          </a:p>
          <a:p>
            <a:r>
              <a:rPr lang="en-US" dirty="0"/>
              <a:t>Instructions on Blackboard</a:t>
            </a:r>
          </a:p>
          <a:p>
            <a:r>
              <a:rPr lang="en-US" dirty="0"/>
              <a:t>Cover topics from Week 1 to Week 7 inclusively</a:t>
            </a:r>
          </a:p>
          <a:p>
            <a:r>
              <a:rPr lang="en-US" dirty="0"/>
              <a:t>Will be available on Blackboard from 12:01 am on Wednesday, October 9, 2019</a:t>
            </a:r>
          </a:p>
          <a:p>
            <a:r>
              <a:rPr lang="en-US" dirty="0"/>
              <a:t>Submit your answers before 11:59 pm on Tuesday, October 15, 2019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62E283-FDAA-463D-B485-B426781667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814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Gain and Lift: CART Model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1E9E0A-47CF-44F6-B0EF-BE229A63D9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15BD2D-2853-4C4E-8DB6-09D56939D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054755"/>
            <a:ext cx="7912969" cy="2286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BCDEE-3C2C-4E71-9772-3594F56DC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14731" cy="2219409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b="1" dirty="0"/>
              <a:t>Binary Target</a:t>
            </a:r>
            <a:r>
              <a:rPr lang="en-US" dirty="0"/>
              <a:t>: CLAIM_FLAG</a:t>
            </a:r>
            <a:br>
              <a:rPr lang="en-US" dirty="0"/>
            </a:br>
            <a:r>
              <a:rPr lang="en-US" dirty="0"/>
              <a:t>Event category is 1</a:t>
            </a:r>
            <a:br>
              <a:rPr lang="en-US" dirty="0"/>
            </a:br>
            <a:r>
              <a:rPr lang="en-US" dirty="0"/>
              <a:t>Non-Event category is 0</a:t>
            </a:r>
          </a:p>
          <a:p>
            <a:pPr lvl="0"/>
            <a:r>
              <a:rPr lang="en-US" b="1" dirty="0"/>
              <a:t>Interval Predictors</a:t>
            </a:r>
            <a:r>
              <a:rPr lang="en-US" dirty="0"/>
              <a:t>: BLUEBOOK, CAR_AGE, HOMEKIDS, KIDSDRIV, MVR_PTS, and TRAVTIME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0EFD50D-F4E0-4E81-A6E8-9D32EFED52AB}"/>
              </a:ext>
            </a:extLst>
          </p:cNvPr>
          <p:cNvSpPr txBox="1">
            <a:spLocks/>
          </p:cNvSpPr>
          <p:nvPr/>
        </p:nvSpPr>
        <p:spPr>
          <a:xfrm>
            <a:off x="5952931" y="1775302"/>
            <a:ext cx="5114731" cy="2219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Training</a:t>
            </a:r>
            <a:r>
              <a:rPr lang="en-US" dirty="0"/>
              <a:t>: 6,763 observations</a:t>
            </a:r>
          </a:p>
          <a:p>
            <a:r>
              <a:rPr lang="en-US" b="1" dirty="0"/>
              <a:t>Test</a:t>
            </a:r>
            <a:r>
              <a:rPr lang="en-US" dirty="0"/>
              <a:t>: 2,899 observations</a:t>
            </a:r>
          </a:p>
          <a:p>
            <a:r>
              <a:rPr lang="en-US" b="1" dirty="0"/>
              <a:t>Predicted Event Probability</a:t>
            </a:r>
            <a:r>
              <a:rPr lang="en-US" dirty="0"/>
              <a:t>: pCLAIM_FLAG_1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6AFAAB-7229-4EA0-831D-635EF3032D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6239" y="4045034"/>
            <a:ext cx="2297814" cy="2286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A0D8C90-4D3D-4BA6-9DC3-7DD6B668D75A}"/>
              </a:ext>
            </a:extLst>
          </p:cNvPr>
          <p:cNvSpPr/>
          <p:nvPr/>
        </p:nvSpPr>
        <p:spPr>
          <a:xfrm>
            <a:off x="5859072" y="6400799"/>
            <a:ext cx="2004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7 Gain Lift.py</a:t>
            </a:r>
          </a:p>
        </p:txBody>
      </p:sp>
    </p:spTree>
    <p:extLst>
      <p:ext uri="{BB962C8B-B14F-4D97-AF65-F5344CB8AC3E}">
        <p14:creationId xmlns:p14="http://schemas.microsoft.com/office/powerpoint/2010/main" val="2107449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Gain and Lift: CART Model on Test Partition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9</a:t>
            </a:fld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0818467"/>
              </p:ext>
            </p:extLst>
          </p:nvPr>
        </p:nvGraphicFramePr>
        <p:xfrm>
          <a:off x="962628" y="1566029"/>
          <a:ext cx="10183789" cy="4487528"/>
        </p:xfrm>
        <a:graphic>
          <a:graphicData uri="http://schemas.openxmlformats.org/drawingml/2006/table">
            <a:tbl>
              <a:tblPr/>
              <a:tblGrid>
                <a:gridCol w="14548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48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48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48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48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48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482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62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Decile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Decile 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Decile 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Gain 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Gain 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Response 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Lift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2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9.07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17.90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8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43.52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8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8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14.87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8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33.85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8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8.93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23.55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8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10.38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78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78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62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15.07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622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Overall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100.00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26.60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9ED5DF6-858C-4A24-B8F5-4B87E4CEE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06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10609</TotalTime>
  <Words>6184</Words>
  <Application>Microsoft Office PowerPoint</Application>
  <PresentationFormat>Widescreen</PresentationFormat>
  <Paragraphs>1580</Paragraphs>
  <Slides>72</Slides>
  <Notes>70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1" baseType="lpstr">
      <vt:lpstr>Arial</vt:lpstr>
      <vt:lpstr>Calibri</vt:lpstr>
      <vt:lpstr>Calibri Light</vt:lpstr>
      <vt:lpstr>Cambria Math</vt:lpstr>
      <vt:lpstr>Courier New</vt:lpstr>
      <vt:lpstr>Symbol</vt:lpstr>
      <vt:lpstr>Symbol MT</vt:lpstr>
      <vt:lpstr>Times New Roman</vt:lpstr>
      <vt:lpstr>Office Theme</vt:lpstr>
      <vt:lpstr>   CS 584 Machine Learning</vt:lpstr>
      <vt:lpstr>Week 7 Agenda: Learner Evaluation, Logistic Regression</vt:lpstr>
      <vt:lpstr>Gain and Lift: Statement of Problem</vt:lpstr>
      <vt:lpstr>Gain and Lift: Motivations</vt:lpstr>
      <vt:lpstr>Gain and Lift: Algorithm</vt:lpstr>
      <vt:lpstr>Gain and Lift: Column Statistics</vt:lpstr>
      <vt:lpstr>Accumulated Gain and Lift: Column Statistics (Accumulated Decile = Lower Deciles + Current Decile)</vt:lpstr>
      <vt:lpstr>Gain and Lift: CART Model</vt:lpstr>
      <vt:lpstr>Gain and Lift: CART Model on Test Partition</vt:lpstr>
      <vt:lpstr>Gain and Lift: CART Model on Test Partition</vt:lpstr>
      <vt:lpstr>Gain and Lift: Interpretation</vt:lpstr>
      <vt:lpstr>Accumulated Gain and Lift: CART Model on Test Partition</vt:lpstr>
      <vt:lpstr>Accumulated Gain and Lift: Interpretation</vt:lpstr>
      <vt:lpstr>Gain and Lift: Goals</vt:lpstr>
      <vt:lpstr>Gain and Lift: Decision Flow</vt:lpstr>
      <vt:lpstr>Precision and Recall Curve: Motivation</vt:lpstr>
      <vt:lpstr>Precision and Recall Curve: Definitions</vt:lpstr>
      <vt:lpstr>Precision and Recall Curve: No-Skill Line</vt:lpstr>
      <vt:lpstr>Precision and Recall Curve: Construction</vt:lpstr>
      <vt:lpstr>Precision and Recall Curve: Example</vt:lpstr>
      <vt:lpstr>Precision and Recall Curve: Example</vt:lpstr>
      <vt:lpstr>Precision and Recall Curve: Example</vt:lpstr>
      <vt:lpstr>F1 Score</vt:lpstr>
      <vt:lpstr>Precision and Recall Curve: Example</vt:lpstr>
      <vt:lpstr>Classification Model: Rule-Based vs Parametric</vt:lpstr>
      <vt:lpstr>Logistic Regression Model</vt:lpstr>
      <vt:lpstr>Three Types of Logistic Model</vt:lpstr>
      <vt:lpstr>Multinomial Logistic (MNL): Data</vt:lpstr>
      <vt:lpstr>Multinomial Logistic (MNL): Strategy</vt:lpstr>
      <vt:lpstr>MNL: Subpopulation</vt:lpstr>
      <vt:lpstr>MNL: Subpopulation</vt:lpstr>
      <vt:lpstr>MNL: Subpopulation</vt:lpstr>
      <vt:lpstr>MNL: Subpopulation</vt:lpstr>
      <vt:lpstr>MNL: Subpopulation</vt:lpstr>
      <vt:lpstr>MNL: Subpopulation</vt:lpstr>
      <vt:lpstr>MNL: Parameter Coding for Categorical Predictor</vt:lpstr>
      <vt:lpstr>MNL: Parameter Coding for Categorical Predictor</vt:lpstr>
      <vt:lpstr>MNL: Covariate Pattern</vt:lpstr>
      <vt:lpstr>MNL: Covariate Pattern</vt:lpstr>
      <vt:lpstr>MNL: Target Variable</vt:lpstr>
      <vt:lpstr>MNL: Parameter</vt:lpstr>
      <vt:lpstr>MNL: Theory</vt:lpstr>
      <vt:lpstr>MNL: Theory</vt:lpstr>
      <vt:lpstr>MNL: Why Logistic?</vt:lpstr>
      <vt:lpstr>MNL: Maximum Likelihood Estimation (MLE)</vt:lpstr>
      <vt:lpstr>MNL: The Log-Likelihood Function</vt:lpstr>
      <vt:lpstr>MNL: The Log-Likelihood Function</vt:lpstr>
      <vt:lpstr>MNL: First Derivative of the Log-Likelihood Function</vt:lpstr>
      <vt:lpstr>MNL: Second Derivative of the Log-Likelihood Function</vt:lpstr>
      <vt:lpstr>MNL: Newton-Raphson Algorithm</vt:lpstr>
      <vt:lpstr>MNL: Newton-Raphson Algorithm</vt:lpstr>
      <vt:lpstr>MNL: Separation </vt:lpstr>
      <vt:lpstr>MNL: Mathematics on Separation</vt:lpstr>
      <vt:lpstr>MNL: Why Separation Occurs?</vt:lpstr>
      <vt:lpstr>MNL: Workarounds for Separation</vt:lpstr>
      <vt:lpstr>MNL: Select Predictors</vt:lpstr>
      <vt:lpstr>MNL: Nested Models </vt:lpstr>
      <vt:lpstr>MNL: Nested Models </vt:lpstr>
      <vt:lpstr>MNL: Deviance Test </vt:lpstr>
      <vt:lpstr>MNL: Deviance Test </vt:lpstr>
      <vt:lpstr>MNL: Deviance Test Decision </vt:lpstr>
      <vt:lpstr>Chi-Square Distribution</vt:lpstr>
      <vt:lpstr>Chi-Square Distribution</vt:lpstr>
      <vt:lpstr>MNL: 2014 Cars Data</vt:lpstr>
      <vt:lpstr>MNL: Forward Selection </vt:lpstr>
      <vt:lpstr>MNL: Forward Selection </vt:lpstr>
      <vt:lpstr>MNL: Forward Selection </vt:lpstr>
      <vt:lpstr>MNL: Forward Selection </vt:lpstr>
      <vt:lpstr>MNL: Forward Selection </vt:lpstr>
      <vt:lpstr>MNL: Backward Selection </vt:lpstr>
      <vt:lpstr>MNL: Backward Selection </vt:lpstr>
      <vt:lpstr>Mid-Term Test </vt:lpstr>
    </vt:vector>
  </TitlesOfParts>
  <Company>SAS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SAS Workshop for MSc Analytics</dc:title>
  <dc:creator>Ming-Long Lam</dc:creator>
  <cp:lastModifiedBy>Ming-Long Lam</cp:lastModifiedBy>
  <cp:revision>1841</cp:revision>
  <cp:lastPrinted>2014-06-20T14:10:14Z</cp:lastPrinted>
  <dcterms:created xsi:type="dcterms:W3CDTF">2014-05-31T22:30:28Z</dcterms:created>
  <dcterms:modified xsi:type="dcterms:W3CDTF">2019-10-03T20:57:31Z</dcterms:modified>
</cp:coreProperties>
</file>